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5" r:id="rId2"/>
    <p:sldId id="257" r:id="rId3"/>
    <p:sldId id="256" r:id="rId4"/>
    <p:sldId id="258" r:id="rId5"/>
    <p:sldId id="261" r:id="rId6"/>
    <p:sldId id="263" r:id="rId7"/>
    <p:sldId id="260" r:id="rId8"/>
    <p:sldId id="259" r:id="rId9"/>
    <p:sldId id="264" r:id="rId10"/>
    <p:sldId id="265" r:id="rId11"/>
    <p:sldId id="267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7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388" autoAdjust="0"/>
  </p:normalViewPr>
  <p:slideViewPr>
    <p:cSldViewPr snapToGrid="0" showGuides="1">
      <p:cViewPr varScale="1">
        <p:scale>
          <a:sx n="89" d="100"/>
          <a:sy n="89" d="100"/>
        </p:scale>
        <p:origin x="46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svg>
</file>

<file path=ppt/media/image14.jp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C86BDB-C64A-45CB-B5D1-FF9E2E844343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67BD6F-96FE-4E18-A215-A68A8568B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46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67BD6F-96FE-4E18-A215-A68A8568B7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71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258B0-2251-B2CC-4B8A-5E061DBD4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312754-B718-003B-3879-021DAA5B2D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AF4518-851B-3D09-BEB5-906198CAAD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F320CC-1119-32C4-9273-875A1BC598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67BD6F-96FE-4E18-A215-A68A8568B79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81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7C20B-5FCD-48CB-2B09-32A30B405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675C1F-AFE0-BE42-8DB1-E41C42F087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89C05A-BD95-34C1-1E51-7B86538F83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F23E31-3CDF-BD60-2A28-E4D0AADDB1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67BD6F-96FE-4E18-A215-A68A8568B7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1734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75E2D0-66BE-DA0D-AF52-82A4A78525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C92441-9558-D04F-69FA-48EB62A4D5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B8C353-AB6F-2638-E550-329823F556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CD5653-D485-6813-9A89-F136081C69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67BD6F-96FE-4E18-A215-A68A8568B79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79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DE8268-C732-5BDB-8EA2-D978AE965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838A52-0345-C829-54B1-1FA8955AEA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B179E3-70EC-28EF-6CE4-2ECABA7DD3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D49FE-9F7B-F45C-1E12-129C2AB0D4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67BD6F-96FE-4E18-A215-A68A8568B79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78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DADB0-5106-6F73-D1BA-3EEFCE439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53840F-3633-1CB9-C48E-42DACB47AF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CE354D-C7DE-59A3-396A-0837F2BD6B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D07A6E-358B-8C0C-DA24-C4687374C6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67BD6F-96FE-4E18-A215-A68A8568B79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528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E43C6-E3F4-43A5-F79E-5B0070BA5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5F0867-DDBC-9486-317D-1465A5D6A9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68F374-7E9A-C0D7-7346-34777BE11E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FEFACF-8567-8874-45E9-9E6496455D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67BD6F-96FE-4E18-A215-A68A8568B79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58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4747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EE0DE8F-8F1C-C64A-6C0C-5243FFE485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06178" y="1778000"/>
            <a:ext cx="2497644" cy="3289300"/>
          </a:xfrm>
          <a:custGeom>
            <a:avLst/>
            <a:gdLst>
              <a:gd name="connsiteX0" fmla="*/ 0 w 2497644"/>
              <a:gd name="connsiteY0" fmla="*/ 0 h 3289300"/>
              <a:gd name="connsiteX1" fmla="*/ 2497644 w 2497644"/>
              <a:gd name="connsiteY1" fmla="*/ 0 h 3289300"/>
              <a:gd name="connsiteX2" fmla="*/ 2497644 w 2497644"/>
              <a:gd name="connsiteY2" fmla="*/ 3289300 h 3289300"/>
              <a:gd name="connsiteX3" fmla="*/ 0 w 2497644"/>
              <a:gd name="connsiteY3" fmla="*/ 3289300 h 328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97644" h="3289300">
                <a:moveTo>
                  <a:pt x="0" y="0"/>
                </a:moveTo>
                <a:lnTo>
                  <a:pt x="2497644" y="0"/>
                </a:lnTo>
                <a:lnTo>
                  <a:pt x="2497644" y="3289300"/>
                </a:lnTo>
                <a:lnTo>
                  <a:pt x="0" y="32893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18433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EEC8165-AB0C-8DD7-C8A5-BE5E049888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41068" y="3363707"/>
            <a:ext cx="1876930" cy="1836072"/>
          </a:xfrm>
          <a:custGeom>
            <a:avLst/>
            <a:gdLst>
              <a:gd name="connsiteX0" fmla="*/ 306018 w 1876930"/>
              <a:gd name="connsiteY0" fmla="*/ 0 h 1836072"/>
              <a:gd name="connsiteX1" fmla="*/ 1570912 w 1876930"/>
              <a:gd name="connsiteY1" fmla="*/ 0 h 1836072"/>
              <a:gd name="connsiteX2" fmla="*/ 1876930 w 1876930"/>
              <a:gd name="connsiteY2" fmla="*/ 306018 h 1836072"/>
              <a:gd name="connsiteX3" fmla="*/ 1876930 w 1876930"/>
              <a:gd name="connsiteY3" fmla="*/ 1530054 h 1836072"/>
              <a:gd name="connsiteX4" fmla="*/ 1570912 w 1876930"/>
              <a:gd name="connsiteY4" fmla="*/ 1836072 h 1836072"/>
              <a:gd name="connsiteX5" fmla="*/ 306018 w 1876930"/>
              <a:gd name="connsiteY5" fmla="*/ 1836072 h 1836072"/>
              <a:gd name="connsiteX6" fmla="*/ 0 w 1876930"/>
              <a:gd name="connsiteY6" fmla="*/ 1530054 h 1836072"/>
              <a:gd name="connsiteX7" fmla="*/ 0 w 1876930"/>
              <a:gd name="connsiteY7" fmla="*/ 306018 h 1836072"/>
              <a:gd name="connsiteX8" fmla="*/ 306018 w 1876930"/>
              <a:gd name="connsiteY8" fmla="*/ 0 h 1836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6930" h="1836072">
                <a:moveTo>
                  <a:pt x="306018" y="0"/>
                </a:moveTo>
                <a:lnTo>
                  <a:pt x="1570912" y="0"/>
                </a:lnTo>
                <a:cubicBezTo>
                  <a:pt x="1739921" y="0"/>
                  <a:pt x="1876930" y="137009"/>
                  <a:pt x="1876930" y="306018"/>
                </a:cubicBezTo>
                <a:lnTo>
                  <a:pt x="1876930" y="1530054"/>
                </a:lnTo>
                <a:cubicBezTo>
                  <a:pt x="1876930" y="1699063"/>
                  <a:pt x="1739921" y="1836072"/>
                  <a:pt x="1570912" y="1836072"/>
                </a:cubicBezTo>
                <a:lnTo>
                  <a:pt x="306018" y="1836072"/>
                </a:lnTo>
                <a:cubicBezTo>
                  <a:pt x="137009" y="1836072"/>
                  <a:pt x="0" y="1699063"/>
                  <a:pt x="0" y="1530054"/>
                </a:cubicBezTo>
                <a:lnTo>
                  <a:pt x="0" y="306018"/>
                </a:lnTo>
                <a:cubicBezTo>
                  <a:pt x="0" y="137009"/>
                  <a:pt x="137009" y="0"/>
                  <a:pt x="30601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78765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2F72330-DD86-C62A-C998-7C824AE550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4099" y="1432633"/>
            <a:ext cx="4127501" cy="3992734"/>
          </a:xfrm>
          <a:custGeom>
            <a:avLst/>
            <a:gdLst>
              <a:gd name="connsiteX0" fmla="*/ 665469 w 4127501"/>
              <a:gd name="connsiteY0" fmla="*/ 0 h 3992734"/>
              <a:gd name="connsiteX1" fmla="*/ 3462032 w 4127501"/>
              <a:gd name="connsiteY1" fmla="*/ 0 h 3992734"/>
              <a:gd name="connsiteX2" fmla="*/ 4127501 w 4127501"/>
              <a:gd name="connsiteY2" fmla="*/ 665469 h 3992734"/>
              <a:gd name="connsiteX3" fmla="*/ 4127501 w 4127501"/>
              <a:gd name="connsiteY3" fmla="*/ 3327265 h 3992734"/>
              <a:gd name="connsiteX4" fmla="*/ 3462032 w 4127501"/>
              <a:gd name="connsiteY4" fmla="*/ 3992734 h 3992734"/>
              <a:gd name="connsiteX5" fmla="*/ 665469 w 4127501"/>
              <a:gd name="connsiteY5" fmla="*/ 3992734 h 3992734"/>
              <a:gd name="connsiteX6" fmla="*/ 0 w 4127501"/>
              <a:gd name="connsiteY6" fmla="*/ 3327265 h 3992734"/>
              <a:gd name="connsiteX7" fmla="*/ 0 w 4127501"/>
              <a:gd name="connsiteY7" fmla="*/ 665469 h 3992734"/>
              <a:gd name="connsiteX8" fmla="*/ 665469 w 4127501"/>
              <a:gd name="connsiteY8" fmla="*/ 0 h 399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27501" h="3992734">
                <a:moveTo>
                  <a:pt x="665469" y="0"/>
                </a:moveTo>
                <a:lnTo>
                  <a:pt x="3462032" y="0"/>
                </a:lnTo>
                <a:cubicBezTo>
                  <a:pt x="3829560" y="0"/>
                  <a:pt x="4127501" y="297941"/>
                  <a:pt x="4127501" y="665469"/>
                </a:cubicBezTo>
                <a:lnTo>
                  <a:pt x="4127501" y="3327265"/>
                </a:lnTo>
                <a:cubicBezTo>
                  <a:pt x="4127501" y="3694793"/>
                  <a:pt x="3829560" y="3992734"/>
                  <a:pt x="3462032" y="3992734"/>
                </a:cubicBezTo>
                <a:lnTo>
                  <a:pt x="665469" y="3992734"/>
                </a:lnTo>
                <a:cubicBezTo>
                  <a:pt x="297941" y="3992734"/>
                  <a:pt x="0" y="3694793"/>
                  <a:pt x="0" y="3327265"/>
                </a:cubicBezTo>
                <a:lnTo>
                  <a:pt x="0" y="665469"/>
                </a:lnTo>
                <a:cubicBezTo>
                  <a:pt x="0" y="297941"/>
                  <a:pt x="297941" y="0"/>
                  <a:pt x="665469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156963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2E1EBF61-1B23-D92C-A2A6-AE3163B3241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87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162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bg>
      <p:bgPr>
        <a:solidFill>
          <a:srgbClr val="0087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355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B3F7876-6BEA-4A50-5E48-D694C95826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59665" y="1280769"/>
            <a:ext cx="4636708" cy="1406578"/>
          </a:xfrm>
          <a:custGeom>
            <a:avLst/>
            <a:gdLst>
              <a:gd name="connsiteX0" fmla="*/ 234434 w 4636708"/>
              <a:gd name="connsiteY0" fmla="*/ 0 h 1406578"/>
              <a:gd name="connsiteX1" fmla="*/ 4402274 w 4636708"/>
              <a:gd name="connsiteY1" fmla="*/ 0 h 1406578"/>
              <a:gd name="connsiteX2" fmla="*/ 4636708 w 4636708"/>
              <a:gd name="connsiteY2" fmla="*/ 234434 h 1406578"/>
              <a:gd name="connsiteX3" fmla="*/ 4636708 w 4636708"/>
              <a:gd name="connsiteY3" fmla="*/ 1172144 h 1406578"/>
              <a:gd name="connsiteX4" fmla="*/ 4402274 w 4636708"/>
              <a:gd name="connsiteY4" fmla="*/ 1406578 h 1406578"/>
              <a:gd name="connsiteX5" fmla="*/ 234434 w 4636708"/>
              <a:gd name="connsiteY5" fmla="*/ 1406578 h 1406578"/>
              <a:gd name="connsiteX6" fmla="*/ 0 w 4636708"/>
              <a:gd name="connsiteY6" fmla="*/ 1172144 h 1406578"/>
              <a:gd name="connsiteX7" fmla="*/ 0 w 4636708"/>
              <a:gd name="connsiteY7" fmla="*/ 234434 h 1406578"/>
              <a:gd name="connsiteX8" fmla="*/ 234434 w 4636708"/>
              <a:gd name="connsiteY8" fmla="*/ 0 h 14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36708" h="1406578">
                <a:moveTo>
                  <a:pt x="234434" y="0"/>
                </a:moveTo>
                <a:lnTo>
                  <a:pt x="4402274" y="0"/>
                </a:lnTo>
                <a:cubicBezTo>
                  <a:pt x="4531748" y="0"/>
                  <a:pt x="4636708" y="104960"/>
                  <a:pt x="4636708" y="234434"/>
                </a:cubicBezTo>
                <a:lnTo>
                  <a:pt x="4636708" y="1172144"/>
                </a:lnTo>
                <a:cubicBezTo>
                  <a:pt x="4636708" y="1301618"/>
                  <a:pt x="4531748" y="1406578"/>
                  <a:pt x="4402274" y="1406578"/>
                </a:cubicBezTo>
                <a:lnTo>
                  <a:pt x="234434" y="1406578"/>
                </a:lnTo>
                <a:cubicBezTo>
                  <a:pt x="104960" y="1406578"/>
                  <a:pt x="0" y="1301618"/>
                  <a:pt x="0" y="1172144"/>
                </a:cubicBezTo>
                <a:lnTo>
                  <a:pt x="0" y="234434"/>
                </a:lnTo>
                <a:cubicBezTo>
                  <a:pt x="0" y="104960"/>
                  <a:pt x="104960" y="0"/>
                  <a:pt x="234434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880181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6C3FADB-2AF9-8CD6-3385-F00A07062F1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35499" y="998366"/>
            <a:ext cx="2935917" cy="4861268"/>
          </a:xfrm>
          <a:custGeom>
            <a:avLst/>
            <a:gdLst>
              <a:gd name="connsiteX0" fmla="*/ 489329 w 2935917"/>
              <a:gd name="connsiteY0" fmla="*/ 0 h 4861268"/>
              <a:gd name="connsiteX1" fmla="*/ 2446588 w 2935917"/>
              <a:gd name="connsiteY1" fmla="*/ 0 h 4861268"/>
              <a:gd name="connsiteX2" fmla="*/ 2935917 w 2935917"/>
              <a:gd name="connsiteY2" fmla="*/ 489329 h 4861268"/>
              <a:gd name="connsiteX3" fmla="*/ 2935917 w 2935917"/>
              <a:gd name="connsiteY3" fmla="*/ 4371939 h 4861268"/>
              <a:gd name="connsiteX4" fmla="*/ 2446588 w 2935917"/>
              <a:gd name="connsiteY4" fmla="*/ 4861268 h 4861268"/>
              <a:gd name="connsiteX5" fmla="*/ 489329 w 2935917"/>
              <a:gd name="connsiteY5" fmla="*/ 4861268 h 4861268"/>
              <a:gd name="connsiteX6" fmla="*/ 0 w 2935917"/>
              <a:gd name="connsiteY6" fmla="*/ 4371939 h 4861268"/>
              <a:gd name="connsiteX7" fmla="*/ 0 w 2935917"/>
              <a:gd name="connsiteY7" fmla="*/ 489329 h 4861268"/>
              <a:gd name="connsiteX8" fmla="*/ 489329 w 2935917"/>
              <a:gd name="connsiteY8" fmla="*/ 0 h 486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35917" h="4861268">
                <a:moveTo>
                  <a:pt x="489329" y="0"/>
                </a:moveTo>
                <a:lnTo>
                  <a:pt x="2446588" y="0"/>
                </a:lnTo>
                <a:cubicBezTo>
                  <a:pt x="2716837" y="0"/>
                  <a:pt x="2935917" y="219080"/>
                  <a:pt x="2935917" y="489329"/>
                </a:cubicBezTo>
                <a:lnTo>
                  <a:pt x="2935917" y="4371939"/>
                </a:lnTo>
                <a:cubicBezTo>
                  <a:pt x="2935917" y="4642188"/>
                  <a:pt x="2716837" y="4861268"/>
                  <a:pt x="2446588" y="4861268"/>
                </a:cubicBezTo>
                <a:lnTo>
                  <a:pt x="489329" y="4861268"/>
                </a:lnTo>
                <a:cubicBezTo>
                  <a:pt x="219080" y="4861268"/>
                  <a:pt x="0" y="4642188"/>
                  <a:pt x="0" y="4371939"/>
                </a:cubicBezTo>
                <a:lnTo>
                  <a:pt x="0" y="489329"/>
                </a:lnTo>
                <a:cubicBezTo>
                  <a:pt x="0" y="219080"/>
                  <a:pt x="219080" y="0"/>
                  <a:pt x="489329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76401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402F8E8-8DE1-E225-8ADE-BD228B65B87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46350" y="1384300"/>
            <a:ext cx="4692450" cy="1600200"/>
          </a:xfrm>
          <a:custGeom>
            <a:avLst/>
            <a:gdLst>
              <a:gd name="connsiteX0" fmla="*/ 266705 w 4692450"/>
              <a:gd name="connsiteY0" fmla="*/ 0 h 1600200"/>
              <a:gd name="connsiteX1" fmla="*/ 4425745 w 4692450"/>
              <a:gd name="connsiteY1" fmla="*/ 0 h 1600200"/>
              <a:gd name="connsiteX2" fmla="*/ 4692450 w 4692450"/>
              <a:gd name="connsiteY2" fmla="*/ 266705 h 1600200"/>
              <a:gd name="connsiteX3" fmla="*/ 4692450 w 4692450"/>
              <a:gd name="connsiteY3" fmla="*/ 1333495 h 1600200"/>
              <a:gd name="connsiteX4" fmla="*/ 4425745 w 4692450"/>
              <a:gd name="connsiteY4" fmla="*/ 1600200 h 1600200"/>
              <a:gd name="connsiteX5" fmla="*/ 266705 w 4692450"/>
              <a:gd name="connsiteY5" fmla="*/ 1600200 h 1600200"/>
              <a:gd name="connsiteX6" fmla="*/ 0 w 4692450"/>
              <a:gd name="connsiteY6" fmla="*/ 1333495 h 1600200"/>
              <a:gd name="connsiteX7" fmla="*/ 0 w 4692450"/>
              <a:gd name="connsiteY7" fmla="*/ 266705 h 1600200"/>
              <a:gd name="connsiteX8" fmla="*/ 266705 w 4692450"/>
              <a:gd name="connsiteY8" fmla="*/ 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2450" h="1600200">
                <a:moveTo>
                  <a:pt x="266705" y="0"/>
                </a:moveTo>
                <a:lnTo>
                  <a:pt x="4425745" y="0"/>
                </a:lnTo>
                <a:cubicBezTo>
                  <a:pt x="4573042" y="0"/>
                  <a:pt x="4692450" y="119408"/>
                  <a:pt x="4692450" y="266705"/>
                </a:cubicBezTo>
                <a:lnTo>
                  <a:pt x="4692450" y="1333495"/>
                </a:lnTo>
                <a:cubicBezTo>
                  <a:pt x="4692450" y="1480792"/>
                  <a:pt x="4573042" y="1600200"/>
                  <a:pt x="4425745" y="1600200"/>
                </a:cubicBezTo>
                <a:lnTo>
                  <a:pt x="266705" y="1600200"/>
                </a:lnTo>
                <a:cubicBezTo>
                  <a:pt x="119408" y="1600200"/>
                  <a:pt x="0" y="1480792"/>
                  <a:pt x="0" y="1333495"/>
                </a:cubicBezTo>
                <a:lnTo>
                  <a:pt x="0" y="266705"/>
                </a:lnTo>
                <a:cubicBezTo>
                  <a:pt x="0" y="119408"/>
                  <a:pt x="119408" y="0"/>
                  <a:pt x="266705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53599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ABF1ECF-5DB5-2F1A-9046-F843771885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83199" y="3659522"/>
            <a:ext cx="3511636" cy="1600200"/>
          </a:xfrm>
          <a:custGeom>
            <a:avLst/>
            <a:gdLst>
              <a:gd name="connsiteX0" fmla="*/ 266705 w 3511636"/>
              <a:gd name="connsiteY0" fmla="*/ 0 h 1600200"/>
              <a:gd name="connsiteX1" fmla="*/ 3244931 w 3511636"/>
              <a:gd name="connsiteY1" fmla="*/ 0 h 1600200"/>
              <a:gd name="connsiteX2" fmla="*/ 3511636 w 3511636"/>
              <a:gd name="connsiteY2" fmla="*/ 266705 h 1600200"/>
              <a:gd name="connsiteX3" fmla="*/ 3511636 w 3511636"/>
              <a:gd name="connsiteY3" fmla="*/ 1333495 h 1600200"/>
              <a:gd name="connsiteX4" fmla="*/ 3244931 w 3511636"/>
              <a:gd name="connsiteY4" fmla="*/ 1600200 h 1600200"/>
              <a:gd name="connsiteX5" fmla="*/ 266705 w 3511636"/>
              <a:gd name="connsiteY5" fmla="*/ 1600200 h 1600200"/>
              <a:gd name="connsiteX6" fmla="*/ 0 w 3511636"/>
              <a:gd name="connsiteY6" fmla="*/ 1333495 h 1600200"/>
              <a:gd name="connsiteX7" fmla="*/ 0 w 3511636"/>
              <a:gd name="connsiteY7" fmla="*/ 266705 h 1600200"/>
              <a:gd name="connsiteX8" fmla="*/ 266705 w 3511636"/>
              <a:gd name="connsiteY8" fmla="*/ 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1636" h="1600200">
                <a:moveTo>
                  <a:pt x="266705" y="0"/>
                </a:moveTo>
                <a:lnTo>
                  <a:pt x="3244931" y="0"/>
                </a:lnTo>
                <a:cubicBezTo>
                  <a:pt x="3392228" y="0"/>
                  <a:pt x="3511636" y="119408"/>
                  <a:pt x="3511636" y="266705"/>
                </a:cubicBezTo>
                <a:lnTo>
                  <a:pt x="3511636" y="1333495"/>
                </a:lnTo>
                <a:cubicBezTo>
                  <a:pt x="3511636" y="1480792"/>
                  <a:pt x="3392228" y="1600200"/>
                  <a:pt x="3244931" y="1600200"/>
                </a:cubicBezTo>
                <a:lnTo>
                  <a:pt x="266705" y="1600200"/>
                </a:lnTo>
                <a:cubicBezTo>
                  <a:pt x="119408" y="1600200"/>
                  <a:pt x="0" y="1480792"/>
                  <a:pt x="0" y="1333495"/>
                </a:cubicBezTo>
                <a:lnTo>
                  <a:pt x="0" y="266705"/>
                </a:lnTo>
                <a:cubicBezTo>
                  <a:pt x="0" y="119408"/>
                  <a:pt x="119408" y="0"/>
                  <a:pt x="266705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228416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04F347E-3FF1-4F01-FDE0-27F7DA3CD18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77761" y="1682750"/>
            <a:ext cx="1841500" cy="1841500"/>
          </a:xfrm>
          <a:custGeom>
            <a:avLst/>
            <a:gdLst>
              <a:gd name="connsiteX0" fmla="*/ 306923 w 1841500"/>
              <a:gd name="connsiteY0" fmla="*/ 0 h 1841500"/>
              <a:gd name="connsiteX1" fmla="*/ 1534577 w 1841500"/>
              <a:gd name="connsiteY1" fmla="*/ 0 h 1841500"/>
              <a:gd name="connsiteX2" fmla="*/ 1841500 w 1841500"/>
              <a:gd name="connsiteY2" fmla="*/ 306923 h 1841500"/>
              <a:gd name="connsiteX3" fmla="*/ 1841500 w 1841500"/>
              <a:gd name="connsiteY3" fmla="*/ 1534577 h 1841500"/>
              <a:gd name="connsiteX4" fmla="*/ 1534577 w 1841500"/>
              <a:gd name="connsiteY4" fmla="*/ 1841500 h 1841500"/>
              <a:gd name="connsiteX5" fmla="*/ 306923 w 1841500"/>
              <a:gd name="connsiteY5" fmla="*/ 1841500 h 1841500"/>
              <a:gd name="connsiteX6" fmla="*/ 0 w 1841500"/>
              <a:gd name="connsiteY6" fmla="*/ 1534577 h 1841500"/>
              <a:gd name="connsiteX7" fmla="*/ 0 w 1841500"/>
              <a:gd name="connsiteY7" fmla="*/ 306923 h 1841500"/>
              <a:gd name="connsiteX8" fmla="*/ 306923 w 1841500"/>
              <a:gd name="connsiteY8" fmla="*/ 0 h 184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41500" h="1841500">
                <a:moveTo>
                  <a:pt x="306923" y="0"/>
                </a:moveTo>
                <a:lnTo>
                  <a:pt x="1534577" y="0"/>
                </a:lnTo>
                <a:cubicBezTo>
                  <a:pt x="1704086" y="0"/>
                  <a:pt x="1841500" y="137414"/>
                  <a:pt x="1841500" y="306923"/>
                </a:cubicBezTo>
                <a:lnTo>
                  <a:pt x="1841500" y="1534577"/>
                </a:lnTo>
                <a:cubicBezTo>
                  <a:pt x="1841500" y="1704086"/>
                  <a:pt x="1704086" y="1841500"/>
                  <a:pt x="1534577" y="1841500"/>
                </a:cubicBezTo>
                <a:lnTo>
                  <a:pt x="306923" y="1841500"/>
                </a:lnTo>
                <a:cubicBezTo>
                  <a:pt x="137414" y="1841500"/>
                  <a:pt x="0" y="1704086"/>
                  <a:pt x="0" y="1534577"/>
                </a:cubicBezTo>
                <a:lnTo>
                  <a:pt x="0" y="306923"/>
                </a:lnTo>
                <a:cubicBezTo>
                  <a:pt x="0" y="137414"/>
                  <a:pt x="137414" y="0"/>
                  <a:pt x="306923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9B14DA5-B8B1-D9D6-0E08-A5537344A16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017118" y="1682749"/>
            <a:ext cx="1841500" cy="1841500"/>
          </a:xfrm>
          <a:custGeom>
            <a:avLst/>
            <a:gdLst>
              <a:gd name="connsiteX0" fmla="*/ 306923 w 1841500"/>
              <a:gd name="connsiteY0" fmla="*/ 0 h 1841500"/>
              <a:gd name="connsiteX1" fmla="*/ 1534577 w 1841500"/>
              <a:gd name="connsiteY1" fmla="*/ 0 h 1841500"/>
              <a:gd name="connsiteX2" fmla="*/ 1841500 w 1841500"/>
              <a:gd name="connsiteY2" fmla="*/ 306923 h 1841500"/>
              <a:gd name="connsiteX3" fmla="*/ 1841500 w 1841500"/>
              <a:gd name="connsiteY3" fmla="*/ 1534577 h 1841500"/>
              <a:gd name="connsiteX4" fmla="*/ 1534577 w 1841500"/>
              <a:gd name="connsiteY4" fmla="*/ 1841500 h 1841500"/>
              <a:gd name="connsiteX5" fmla="*/ 306923 w 1841500"/>
              <a:gd name="connsiteY5" fmla="*/ 1841500 h 1841500"/>
              <a:gd name="connsiteX6" fmla="*/ 0 w 1841500"/>
              <a:gd name="connsiteY6" fmla="*/ 1534577 h 1841500"/>
              <a:gd name="connsiteX7" fmla="*/ 0 w 1841500"/>
              <a:gd name="connsiteY7" fmla="*/ 306923 h 1841500"/>
              <a:gd name="connsiteX8" fmla="*/ 306923 w 1841500"/>
              <a:gd name="connsiteY8" fmla="*/ 0 h 184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41500" h="1841500">
                <a:moveTo>
                  <a:pt x="306923" y="0"/>
                </a:moveTo>
                <a:lnTo>
                  <a:pt x="1534577" y="0"/>
                </a:lnTo>
                <a:cubicBezTo>
                  <a:pt x="1704086" y="0"/>
                  <a:pt x="1841500" y="137414"/>
                  <a:pt x="1841500" y="306923"/>
                </a:cubicBezTo>
                <a:lnTo>
                  <a:pt x="1841500" y="1534577"/>
                </a:lnTo>
                <a:cubicBezTo>
                  <a:pt x="1841500" y="1704086"/>
                  <a:pt x="1704086" y="1841500"/>
                  <a:pt x="1534577" y="1841500"/>
                </a:cubicBezTo>
                <a:lnTo>
                  <a:pt x="306923" y="1841500"/>
                </a:lnTo>
                <a:cubicBezTo>
                  <a:pt x="137414" y="1841500"/>
                  <a:pt x="0" y="1704086"/>
                  <a:pt x="0" y="1534577"/>
                </a:cubicBezTo>
                <a:lnTo>
                  <a:pt x="0" y="306923"/>
                </a:lnTo>
                <a:cubicBezTo>
                  <a:pt x="0" y="137414"/>
                  <a:pt x="137414" y="0"/>
                  <a:pt x="306923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160579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D348274-23BF-3B2F-4460-F6D99AF806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45682" y="2467683"/>
            <a:ext cx="1848941" cy="1922634"/>
          </a:xfrm>
          <a:custGeom>
            <a:avLst/>
            <a:gdLst>
              <a:gd name="connsiteX0" fmla="*/ 308163 w 1848941"/>
              <a:gd name="connsiteY0" fmla="*/ 0 h 1922634"/>
              <a:gd name="connsiteX1" fmla="*/ 1540778 w 1848941"/>
              <a:gd name="connsiteY1" fmla="*/ 0 h 1922634"/>
              <a:gd name="connsiteX2" fmla="*/ 1848941 w 1848941"/>
              <a:gd name="connsiteY2" fmla="*/ 308163 h 1922634"/>
              <a:gd name="connsiteX3" fmla="*/ 1848941 w 1848941"/>
              <a:gd name="connsiteY3" fmla="*/ 1614471 h 1922634"/>
              <a:gd name="connsiteX4" fmla="*/ 1540778 w 1848941"/>
              <a:gd name="connsiteY4" fmla="*/ 1922634 h 1922634"/>
              <a:gd name="connsiteX5" fmla="*/ 308163 w 1848941"/>
              <a:gd name="connsiteY5" fmla="*/ 1922634 h 1922634"/>
              <a:gd name="connsiteX6" fmla="*/ 0 w 1848941"/>
              <a:gd name="connsiteY6" fmla="*/ 1614471 h 1922634"/>
              <a:gd name="connsiteX7" fmla="*/ 0 w 1848941"/>
              <a:gd name="connsiteY7" fmla="*/ 308163 h 1922634"/>
              <a:gd name="connsiteX8" fmla="*/ 308163 w 1848941"/>
              <a:gd name="connsiteY8" fmla="*/ 0 h 1922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48941" h="1922634">
                <a:moveTo>
                  <a:pt x="308163" y="0"/>
                </a:moveTo>
                <a:lnTo>
                  <a:pt x="1540778" y="0"/>
                </a:lnTo>
                <a:cubicBezTo>
                  <a:pt x="1710972" y="0"/>
                  <a:pt x="1848941" y="137969"/>
                  <a:pt x="1848941" y="308163"/>
                </a:cubicBezTo>
                <a:lnTo>
                  <a:pt x="1848941" y="1614471"/>
                </a:lnTo>
                <a:cubicBezTo>
                  <a:pt x="1848941" y="1784665"/>
                  <a:pt x="1710972" y="1922634"/>
                  <a:pt x="1540778" y="1922634"/>
                </a:cubicBezTo>
                <a:lnTo>
                  <a:pt x="308163" y="1922634"/>
                </a:lnTo>
                <a:cubicBezTo>
                  <a:pt x="137969" y="1922634"/>
                  <a:pt x="0" y="1784665"/>
                  <a:pt x="0" y="1614471"/>
                </a:cubicBezTo>
                <a:lnTo>
                  <a:pt x="0" y="308163"/>
                </a:lnTo>
                <a:cubicBezTo>
                  <a:pt x="0" y="137969"/>
                  <a:pt x="137969" y="0"/>
                  <a:pt x="308163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51B2A30-660F-8B76-419A-CE8AB012994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71529" y="2467683"/>
            <a:ext cx="1848941" cy="1922634"/>
          </a:xfrm>
          <a:custGeom>
            <a:avLst/>
            <a:gdLst>
              <a:gd name="connsiteX0" fmla="*/ 308163 w 1848941"/>
              <a:gd name="connsiteY0" fmla="*/ 0 h 1922634"/>
              <a:gd name="connsiteX1" fmla="*/ 1540778 w 1848941"/>
              <a:gd name="connsiteY1" fmla="*/ 0 h 1922634"/>
              <a:gd name="connsiteX2" fmla="*/ 1848941 w 1848941"/>
              <a:gd name="connsiteY2" fmla="*/ 308163 h 1922634"/>
              <a:gd name="connsiteX3" fmla="*/ 1848941 w 1848941"/>
              <a:gd name="connsiteY3" fmla="*/ 1614471 h 1922634"/>
              <a:gd name="connsiteX4" fmla="*/ 1540778 w 1848941"/>
              <a:gd name="connsiteY4" fmla="*/ 1922634 h 1922634"/>
              <a:gd name="connsiteX5" fmla="*/ 308163 w 1848941"/>
              <a:gd name="connsiteY5" fmla="*/ 1922634 h 1922634"/>
              <a:gd name="connsiteX6" fmla="*/ 0 w 1848941"/>
              <a:gd name="connsiteY6" fmla="*/ 1614471 h 1922634"/>
              <a:gd name="connsiteX7" fmla="*/ 0 w 1848941"/>
              <a:gd name="connsiteY7" fmla="*/ 308163 h 1922634"/>
              <a:gd name="connsiteX8" fmla="*/ 308163 w 1848941"/>
              <a:gd name="connsiteY8" fmla="*/ 0 h 1922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48941" h="1922634">
                <a:moveTo>
                  <a:pt x="308163" y="0"/>
                </a:moveTo>
                <a:lnTo>
                  <a:pt x="1540778" y="0"/>
                </a:lnTo>
                <a:cubicBezTo>
                  <a:pt x="1710972" y="0"/>
                  <a:pt x="1848941" y="137969"/>
                  <a:pt x="1848941" y="308163"/>
                </a:cubicBezTo>
                <a:lnTo>
                  <a:pt x="1848941" y="1614471"/>
                </a:lnTo>
                <a:cubicBezTo>
                  <a:pt x="1848941" y="1784665"/>
                  <a:pt x="1710972" y="1922634"/>
                  <a:pt x="1540778" y="1922634"/>
                </a:cubicBezTo>
                <a:lnTo>
                  <a:pt x="308163" y="1922634"/>
                </a:lnTo>
                <a:cubicBezTo>
                  <a:pt x="137969" y="1922634"/>
                  <a:pt x="0" y="1784665"/>
                  <a:pt x="0" y="1614471"/>
                </a:cubicBezTo>
                <a:lnTo>
                  <a:pt x="0" y="308163"/>
                </a:lnTo>
                <a:cubicBezTo>
                  <a:pt x="0" y="137969"/>
                  <a:pt x="137969" y="0"/>
                  <a:pt x="308163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54A1913-A82F-AC95-C079-D87178B0C7D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797377" y="2467683"/>
            <a:ext cx="1848941" cy="1922634"/>
          </a:xfrm>
          <a:custGeom>
            <a:avLst/>
            <a:gdLst>
              <a:gd name="connsiteX0" fmla="*/ 308163 w 1848941"/>
              <a:gd name="connsiteY0" fmla="*/ 0 h 1922634"/>
              <a:gd name="connsiteX1" fmla="*/ 1540778 w 1848941"/>
              <a:gd name="connsiteY1" fmla="*/ 0 h 1922634"/>
              <a:gd name="connsiteX2" fmla="*/ 1848941 w 1848941"/>
              <a:gd name="connsiteY2" fmla="*/ 308163 h 1922634"/>
              <a:gd name="connsiteX3" fmla="*/ 1848941 w 1848941"/>
              <a:gd name="connsiteY3" fmla="*/ 1614471 h 1922634"/>
              <a:gd name="connsiteX4" fmla="*/ 1540778 w 1848941"/>
              <a:gd name="connsiteY4" fmla="*/ 1922634 h 1922634"/>
              <a:gd name="connsiteX5" fmla="*/ 308163 w 1848941"/>
              <a:gd name="connsiteY5" fmla="*/ 1922634 h 1922634"/>
              <a:gd name="connsiteX6" fmla="*/ 0 w 1848941"/>
              <a:gd name="connsiteY6" fmla="*/ 1614471 h 1922634"/>
              <a:gd name="connsiteX7" fmla="*/ 0 w 1848941"/>
              <a:gd name="connsiteY7" fmla="*/ 308163 h 1922634"/>
              <a:gd name="connsiteX8" fmla="*/ 308163 w 1848941"/>
              <a:gd name="connsiteY8" fmla="*/ 0 h 1922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48941" h="1922634">
                <a:moveTo>
                  <a:pt x="308163" y="0"/>
                </a:moveTo>
                <a:lnTo>
                  <a:pt x="1540778" y="0"/>
                </a:lnTo>
                <a:cubicBezTo>
                  <a:pt x="1710972" y="0"/>
                  <a:pt x="1848941" y="137969"/>
                  <a:pt x="1848941" y="308163"/>
                </a:cubicBezTo>
                <a:lnTo>
                  <a:pt x="1848941" y="1614471"/>
                </a:lnTo>
                <a:cubicBezTo>
                  <a:pt x="1848941" y="1784665"/>
                  <a:pt x="1710972" y="1922634"/>
                  <a:pt x="1540778" y="1922634"/>
                </a:cubicBezTo>
                <a:lnTo>
                  <a:pt x="308163" y="1922634"/>
                </a:lnTo>
                <a:cubicBezTo>
                  <a:pt x="137969" y="1922634"/>
                  <a:pt x="0" y="1784665"/>
                  <a:pt x="0" y="1614471"/>
                </a:cubicBezTo>
                <a:lnTo>
                  <a:pt x="0" y="308163"/>
                </a:lnTo>
                <a:cubicBezTo>
                  <a:pt x="0" y="137969"/>
                  <a:pt x="137969" y="0"/>
                  <a:pt x="308163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0742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1AA970C-025A-18E0-B0F2-DE3CAC44C1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56201" y="1487825"/>
            <a:ext cx="5969000" cy="1877176"/>
          </a:xfrm>
          <a:custGeom>
            <a:avLst/>
            <a:gdLst>
              <a:gd name="connsiteX0" fmla="*/ 312869 w 5969000"/>
              <a:gd name="connsiteY0" fmla="*/ 0 h 1877176"/>
              <a:gd name="connsiteX1" fmla="*/ 5656131 w 5969000"/>
              <a:gd name="connsiteY1" fmla="*/ 0 h 1877176"/>
              <a:gd name="connsiteX2" fmla="*/ 5969000 w 5969000"/>
              <a:gd name="connsiteY2" fmla="*/ 312869 h 1877176"/>
              <a:gd name="connsiteX3" fmla="*/ 5969000 w 5969000"/>
              <a:gd name="connsiteY3" fmla="*/ 1564307 h 1877176"/>
              <a:gd name="connsiteX4" fmla="*/ 5656131 w 5969000"/>
              <a:gd name="connsiteY4" fmla="*/ 1877176 h 1877176"/>
              <a:gd name="connsiteX5" fmla="*/ 312869 w 5969000"/>
              <a:gd name="connsiteY5" fmla="*/ 1877176 h 1877176"/>
              <a:gd name="connsiteX6" fmla="*/ 0 w 5969000"/>
              <a:gd name="connsiteY6" fmla="*/ 1564307 h 1877176"/>
              <a:gd name="connsiteX7" fmla="*/ 0 w 5969000"/>
              <a:gd name="connsiteY7" fmla="*/ 312869 h 1877176"/>
              <a:gd name="connsiteX8" fmla="*/ 312869 w 5969000"/>
              <a:gd name="connsiteY8" fmla="*/ 0 h 1877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69000" h="1877176">
                <a:moveTo>
                  <a:pt x="312869" y="0"/>
                </a:moveTo>
                <a:lnTo>
                  <a:pt x="5656131" y="0"/>
                </a:lnTo>
                <a:cubicBezTo>
                  <a:pt x="5828924" y="0"/>
                  <a:pt x="5969000" y="140076"/>
                  <a:pt x="5969000" y="312869"/>
                </a:cubicBezTo>
                <a:lnTo>
                  <a:pt x="5969000" y="1564307"/>
                </a:lnTo>
                <a:cubicBezTo>
                  <a:pt x="5969000" y="1737100"/>
                  <a:pt x="5828924" y="1877176"/>
                  <a:pt x="5656131" y="1877176"/>
                </a:cubicBezTo>
                <a:lnTo>
                  <a:pt x="312869" y="1877176"/>
                </a:lnTo>
                <a:cubicBezTo>
                  <a:pt x="140076" y="1877176"/>
                  <a:pt x="0" y="1737100"/>
                  <a:pt x="0" y="1564307"/>
                </a:cubicBezTo>
                <a:lnTo>
                  <a:pt x="0" y="312869"/>
                </a:lnTo>
                <a:cubicBezTo>
                  <a:pt x="0" y="140076"/>
                  <a:pt x="140076" y="0"/>
                  <a:pt x="312869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D5DA6D2-B971-1080-A1A6-CCF06BDC0F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66800" y="3596524"/>
            <a:ext cx="2593142" cy="1877176"/>
          </a:xfrm>
          <a:custGeom>
            <a:avLst/>
            <a:gdLst>
              <a:gd name="connsiteX0" fmla="*/ 312869 w 2593142"/>
              <a:gd name="connsiteY0" fmla="*/ 0 h 1877176"/>
              <a:gd name="connsiteX1" fmla="*/ 2280273 w 2593142"/>
              <a:gd name="connsiteY1" fmla="*/ 0 h 1877176"/>
              <a:gd name="connsiteX2" fmla="*/ 2593142 w 2593142"/>
              <a:gd name="connsiteY2" fmla="*/ 312869 h 1877176"/>
              <a:gd name="connsiteX3" fmla="*/ 2593142 w 2593142"/>
              <a:gd name="connsiteY3" fmla="*/ 1564307 h 1877176"/>
              <a:gd name="connsiteX4" fmla="*/ 2280273 w 2593142"/>
              <a:gd name="connsiteY4" fmla="*/ 1877176 h 1877176"/>
              <a:gd name="connsiteX5" fmla="*/ 312869 w 2593142"/>
              <a:gd name="connsiteY5" fmla="*/ 1877176 h 1877176"/>
              <a:gd name="connsiteX6" fmla="*/ 0 w 2593142"/>
              <a:gd name="connsiteY6" fmla="*/ 1564307 h 1877176"/>
              <a:gd name="connsiteX7" fmla="*/ 0 w 2593142"/>
              <a:gd name="connsiteY7" fmla="*/ 312869 h 1877176"/>
              <a:gd name="connsiteX8" fmla="*/ 312869 w 2593142"/>
              <a:gd name="connsiteY8" fmla="*/ 0 h 1877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93142" h="1877176">
                <a:moveTo>
                  <a:pt x="312869" y="0"/>
                </a:moveTo>
                <a:lnTo>
                  <a:pt x="2280273" y="0"/>
                </a:lnTo>
                <a:cubicBezTo>
                  <a:pt x="2453066" y="0"/>
                  <a:pt x="2593142" y="140076"/>
                  <a:pt x="2593142" y="312869"/>
                </a:cubicBezTo>
                <a:lnTo>
                  <a:pt x="2593142" y="1564307"/>
                </a:lnTo>
                <a:cubicBezTo>
                  <a:pt x="2593142" y="1737100"/>
                  <a:pt x="2453066" y="1877176"/>
                  <a:pt x="2280273" y="1877176"/>
                </a:cubicBezTo>
                <a:lnTo>
                  <a:pt x="312869" y="1877176"/>
                </a:lnTo>
                <a:cubicBezTo>
                  <a:pt x="140076" y="1877176"/>
                  <a:pt x="0" y="1737100"/>
                  <a:pt x="0" y="1564307"/>
                </a:cubicBezTo>
                <a:lnTo>
                  <a:pt x="0" y="312869"/>
                </a:lnTo>
                <a:cubicBezTo>
                  <a:pt x="0" y="140076"/>
                  <a:pt x="140076" y="0"/>
                  <a:pt x="312869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7502AE1-15AF-60C6-81A5-CC1C4DC71ED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84600" y="3596524"/>
            <a:ext cx="5247441" cy="1877176"/>
          </a:xfrm>
          <a:custGeom>
            <a:avLst/>
            <a:gdLst>
              <a:gd name="connsiteX0" fmla="*/ 312869 w 5247441"/>
              <a:gd name="connsiteY0" fmla="*/ 0 h 1877176"/>
              <a:gd name="connsiteX1" fmla="*/ 4934572 w 5247441"/>
              <a:gd name="connsiteY1" fmla="*/ 0 h 1877176"/>
              <a:gd name="connsiteX2" fmla="*/ 5247441 w 5247441"/>
              <a:gd name="connsiteY2" fmla="*/ 312869 h 1877176"/>
              <a:gd name="connsiteX3" fmla="*/ 5247441 w 5247441"/>
              <a:gd name="connsiteY3" fmla="*/ 1564307 h 1877176"/>
              <a:gd name="connsiteX4" fmla="*/ 4934572 w 5247441"/>
              <a:gd name="connsiteY4" fmla="*/ 1877176 h 1877176"/>
              <a:gd name="connsiteX5" fmla="*/ 312869 w 5247441"/>
              <a:gd name="connsiteY5" fmla="*/ 1877176 h 1877176"/>
              <a:gd name="connsiteX6" fmla="*/ 0 w 5247441"/>
              <a:gd name="connsiteY6" fmla="*/ 1564307 h 1877176"/>
              <a:gd name="connsiteX7" fmla="*/ 0 w 5247441"/>
              <a:gd name="connsiteY7" fmla="*/ 312869 h 1877176"/>
              <a:gd name="connsiteX8" fmla="*/ 312869 w 5247441"/>
              <a:gd name="connsiteY8" fmla="*/ 0 h 1877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47441" h="1877176">
                <a:moveTo>
                  <a:pt x="312869" y="0"/>
                </a:moveTo>
                <a:lnTo>
                  <a:pt x="4934572" y="0"/>
                </a:lnTo>
                <a:cubicBezTo>
                  <a:pt x="5107365" y="0"/>
                  <a:pt x="5247441" y="140076"/>
                  <a:pt x="5247441" y="312869"/>
                </a:cubicBezTo>
                <a:lnTo>
                  <a:pt x="5247441" y="1564307"/>
                </a:lnTo>
                <a:cubicBezTo>
                  <a:pt x="5247441" y="1737100"/>
                  <a:pt x="5107365" y="1877176"/>
                  <a:pt x="4934572" y="1877176"/>
                </a:cubicBezTo>
                <a:lnTo>
                  <a:pt x="312869" y="1877176"/>
                </a:lnTo>
                <a:cubicBezTo>
                  <a:pt x="140076" y="1877176"/>
                  <a:pt x="0" y="1737100"/>
                  <a:pt x="0" y="1564307"/>
                </a:cubicBezTo>
                <a:lnTo>
                  <a:pt x="0" y="312869"/>
                </a:lnTo>
                <a:cubicBezTo>
                  <a:pt x="0" y="140076"/>
                  <a:pt x="140076" y="0"/>
                  <a:pt x="312869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4F09E50-51E7-D8BD-9085-CEC6DD59E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56699" y="3596524"/>
            <a:ext cx="1968501" cy="1877176"/>
          </a:xfrm>
          <a:custGeom>
            <a:avLst/>
            <a:gdLst>
              <a:gd name="connsiteX0" fmla="*/ 312869 w 1968501"/>
              <a:gd name="connsiteY0" fmla="*/ 0 h 1877176"/>
              <a:gd name="connsiteX1" fmla="*/ 1655632 w 1968501"/>
              <a:gd name="connsiteY1" fmla="*/ 0 h 1877176"/>
              <a:gd name="connsiteX2" fmla="*/ 1968501 w 1968501"/>
              <a:gd name="connsiteY2" fmla="*/ 312869 h 1877176"/>
              <a:gd name="connsiteX3" fmla="*/ 1968501 w 1968501"/>
              <a:gd name="connsiteY3" fmla="*/ 1564307 h 1877176"/>
              <a:gd name="connsiteX4" fmla="*/ 1655632 w 1968501"/>
              <a:gd name="connsiteY4" fmla="*/ 1877176 h 1877176"/>
              <a:gd name="connsiteX5" fmla="*/ 312869 w 1968501"/>
              <a:gd name="connsiteY5" fmla="*/ 1877176 h 1877176"/>
              <a:gd name="connsiteX6" fmla="*/ 0 w 1968501"/>
              <a:gd name="connsiteY6" fmla="*/ 1564307 h 1877176"/>
              <a:gd name="connsiteX7" fmla="*/ 0 w 1968501"/>
              <a:gd name="connsiteY7" fmla="*/ 312869 h 1877176"/>
              <a:gd name="connsiteX8" fmla="*/ 312869 w 1968501"/>
              <a:gd name="connsiteY8" fmla="*/ 0 h 1877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68501" h="1877176">
                <a:moveTo>
                  <a:pt x="312869" y="0"/>
                </a:moveTo>
                <a:lnTo>
                  <a:pt x="1655632" y="0"/>
                </a:lnTo>
                <a:cubicBezTo>
                  <a:pt x="1828425" y="0"/>
                  <a:pt x="1968501" y="140076"/>
                  <a:pt x="1968501" y="312869"/>
                </a:cubicBezTo>
                <a:lnTo>
                  <a:pt x="1968501" y="1564307"/>
                </a:lnTo>
                <a:cubicBezTo>
                  <a:pt x="1968501" y="1737100"/>
                  <a:pt x="1828425" y="1877176"/>
                  <a:pt x="1655632" y="1877176"/>
                </a:cubicBezTo>
                <a:lnTo>
                  <a:pt x="312869" y="1877176"/>
                </a:lnTo>
                <a:cubicBezTo>
                  <a:pt x="140076" y="1877176"/>
                  <a:pt x="0" y="1737100"/>
                  <a:pt x="0" y="1564307"/>
                </a:cubicBezTo>
                <a:lnTo>
                  <a:pt x="0" y="312869"/>
                </a:lnTo>
                <a:cubicBezTo>
                  <a:pt x="0" y="140076"/>
                  <a:pt x="140076" y="0"/>
                  <a:pt x="312869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56522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B565413-3216-AA11-CE91-BAB6D71E18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6995" y="1604211"/>
            <a:ext cx="4608447" cy="2624889"/>
          </a:xfrm>
          <a:custGeom>
            <a:avLst/>
            <a:gdLst>
              <a:gd name="connsiteX0" fmla="*/ 0 w 4608447"/>
              <a:gd name="connsiteY0" fmla="*/ 0 h 2624889"/>
              <a:gd name="connsiteX1" fmla="*/ 4608447 w 4608447"/>
              <a:gd name="connsiteY1" fmla="*/ 0 h 2624889"/>
              <a:gd name="connsiteX2" fmla="*/ 4608447 w 4608447"/>
              <a:gd name="connsiteY2" fmla="*/ 2624889 h 2624889"/>
              <a:gd name="connsiteX3" fmla="*/ 0 w 4608447"/>
              <a:gd name="connsiteY3" fmla="*/ 2624889 h 2624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08447" h="2624889">
                <a:moveTo>
                  <a:pt x="0" y="0"/>
                </a:moveTo>
                <a:lnTo>
                  <a:pt x="4608447" y="0"/>
                </a:lnTo>
                <a:lnTo>
                  <a:pt x="4608447" y="2624889"/>
                </a:lnTo>
                <a:lnTo>
                  <a:pt x="0" y="2624889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4523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292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.pn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svg"/><Relationship Id="rId11" Type="http://schemas.openxmlformats.org/officeDocument/2006/relationships/image" Target="../media/image1.png"/><Relationship Id="rId5" Type="http://schemas.openxmlformats.org/officeDocument/2006/relationships/image" Target="../media/image12.png"/><Relationship Id="rId10" Type="http://schemas.openxmlformats.org/officeDocument/2006/relationships/image" Target="../media/image17.jpg"/><Relationship Id="rId4" Type="http://schemas.openxmlformats.org/officeDocument/2006/relationships/image" Target="../media/image11.svg"/><Relationship Id="rId9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D25C3E-3E2F-05FD-B3BB-38575A663E23}"/>
              </a:ext>
            </a:extLst>
          </p:cNvPr>
          <p:cNvSpPr txBox="1"/>
          <p:nvPr/>
        </p:nvSpPr>
        <p:spPr>
          <a:xfrm>
            <a:off x="2509520" y="2837934"/>
            <a:ext cx="71729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Embedded Systems</a:t>
            </a:r>
          </a:p>
        </p:txBody>
      </p:sp>
    </p:spTree>
    <p:extLst>
      <p:ext uri="{BB962C8B-B14F-4D97-AF65-F5344CB8AC3E}">
        <p14:creationId xmlns:p14="http://schemas.microsoft.com/office/powerpoint/2010/main" val="2563917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E4B32-A21A-6933-C53D-71999C7F1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054FAE-BAFF-629E-0D9E-5E530B1B2E8E}"/>
              </a:ext>
            </a:extLst>
          </p:cNvPr>
          <p:cNvSpPr/>
          <p:nvPr/>
        </p:nvSpPr>
        <p:spPr>
          <a:xfrm>
            <a:off x="0" y="3098800"/>
            <a:ext cx="3568700" cy="3759200"/>
          </a:xfrm>
          <a:prstGeom prst="rect">
            <a:avLst/>
          </a:prstGeom>
          <a:solidFill>
            <a:srgbClr val="0087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02DC7E-D6FF-A87F-BB3B-C727209AFC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89" t="17682" r="22289" b="8560"/>
          <a:stretch/>
        </p:blipFill>
        <p:spPr>
          <a:xfrm>
            <a:off x="165230" y="1800494"/>
            <a:ext cx="5428811" cy="42672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CD262B-743C-B652-255C-7D758CDE911D}"/>
              </a:ext>
            </a:extLst>
          </p:cNvPr>
          <p:cNvSpPr txBox="1"/>
          <p:nvPr/>
        </p:nvSpPr>
        <p:spPr>
          <a:xfrm>
            <a:off x="647067" y="622525"/>
            <a:ext cx="47444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latin typeface="Bookman Old Style" panose="02050604050505020204" pitchFamily="18" charset="0"/>
              </a:rPr>
              <a:t>Results and Output</a:t>
            </a:r>
            <a:endParaRPr lang="en-US" sz="3200" dirty="0">
              <a:latin typeface="Bookman Old Style" panose="020506040505050202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A9F23E-C9CB-DB89-6DF3-4D9772B225D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89" t="17682" r="22289" b="8560"/>
          <a:stretch/>
        </p:blipFill>
        <p:spPr>
          <a:xfrm>
            <a:off x="6249723" y="1800494"/>
            <a:ext cx="5361835" cy="42145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B290E8-B8FC-6B24-7D48-31779A3E0F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080" y="2126716"/>
            <a:ext cx="4389120" cy="25283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2170DD1-872F-65AA-F646-057FE4442F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67" y="2148840"/>
            <a:ext cx="4456177" cy="248411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1AFF7D3-0FB3-4A25-C57A-A247891973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634" y="-52246"/>
            <a:ext cx="1139366" cy="113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086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E8212-D343-071E-13E2-7B699F814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FF5FB01-AE54-5898-FF9C-6AA187B4DA41}"/>
              </a:ext>
            </a:extLst>
          </p:cNvPr>
          <p:cNvSpPr/>
          <p:nvPr/>
        </p:nvSpPr>
        <p:spPr>
          <a:xfrm>
            <a:off x="0" y="1016000"/>
            <a:ext cx="12192000" cy="5842000"/>
          </a:xfrm>
          <a:prstGeom prst="rect">
            <a:avLst/>
          </a:prstGeom>
          <a:solidFill>
            <a:srgbClr val="0087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E9D237-06A6-CC33-3844-F1FB830103DC}"/>
              </a:ext>
            </a:extLst>
          </p:cNvPr>
          <p:cNvSpPr txBox="1"/>
          <p:nvPr/>
        </p:nvSpPr>
        <p:spPr>
          <a:xfrm>
            <a:off x="883920" y="2001520"/>
            <a:ext cx="1114552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Enables real-time temperature and humidity monitoring across the campus.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solidFill>
                <a:schemeClr val="bg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Eco-friendly system powered by a solar panel, reducing electricity usage.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solidFill>
                <a:schemeClr val="bg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Completely wireless setup using ESP32 with built-in Wi-Fi.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solidFill>
                <a:schemeClr val="bg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Uses low-cost components, making it affordable and easy to maintain.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solidFill>
                <a:schemeClr val="bg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Auto-updating dashboard allows continuous monitoring without manual work.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solidFill>
                <a:schemeClr val="bg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 is stored securely in a SQL database for future analysis or reporting.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solidFill>
                <a:schemeClr val="bg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Helps in creating a safe and comfortable environment for students and staff.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6CBE2C-65EA-E800-54C5-C20E078AD5B6}"/>
              </a:ext>
            </a:extLst>
          </p:cNvPr>
          <p:cNvSpPr txBox="1"/>
          <p:nvPr/>
        </p:nvSpPr>
        <p:spPr>
          <a:xfrm>
            <a:off x="802640" y="25358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008738"/>
                </a:solidFill>
                <a:latin typeface="Bookman Old Style" panose="02050604050505020204" pitchFamily="18" charset="0"/>
              </a:rPr>
              <a:t>Advantages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6ED4CC7-3DCD-F5A6-9D29-CA6A48860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4560" y="-61776"/>
            <a:ext cx="1107440" cy="110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60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57CE3-C330-AC97-69B1-DF7B8FBB7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69F452DE-E87D-A8CE-A48B-94B76E35989C}"/>
              </a:ext>
            </a:extLst>
          </p:cNvPr>
          <p:cNvSpPr/>
          <p:nvPr/>
        </p:nvSpPr>
        <p:spPr>
          <a:xfrm>
            <a:off x="10048240" y="5639085"/>
            <a:ext cx="2143760" cy="1218915"/>
          </a:xfrm>
          <a:prstGeom prst="rect">
            <a:avLst/>
          </a:prstGeom>
          <a:solidFill>
            <a:srgbClr val="0087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0513E9-742F-5816-8CD1-11FC39DAA075}"/>
              </a:ext>
            </a:extLst>
          </p:cNvPr>
          <p:cNvSpPr txBox="1"/>
          <p:nvPr/>
        </p:nvSpPr>
        <p:spPr>
          <a:xfrm>
            <a:off x="479067" y="400732"/>
            <a:ext cx="45399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002060"/>
                </a:solidFill>
                <a:latin typeface="Bookman Old Style" panose="02050604050505020204" pitchFamily="18" charset="0"/>
                <a:ea typeface="Cambria" panose="02040503050406030204" pitchFamily="18" charset="0"/>
              </a:rPr>
              <a:t>Applications</a:t>
            </a:r>
            <a:endParaRPr lang="en-US" sz="3200" b="1" dirty="0">
              <a:solidFill>
                <a:srgbClr val="002060"/>
              </a:solidFill>
              <a:latin typeface="Bookman Old Style" panose="0205060405050502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4F20E30-AA06-4EDB-4F94-EAD8C057F5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800" y="1432845"/>
            <a:ext cx="10485120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Smart Campus Management: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      Monitor and control environmental conditions across educational institutions.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Green Building Systems: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     Used in buildings focused on sustainability and smart automation.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Weather Data Collection: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    Collects localized weather data useful for academic and environmental studies.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IoT-based Research Projects: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    Serves as a base model for students working on IoT and embedded systems.</a:t>
            </a:r>
            <a:endParaRPr lang="en-US" alt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Agricultural Monitoring: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   Can be adapted to monitor environmental conditions in polyhouses or farmlands.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Disaster Alert Systems: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    Helps in detecting abnormal temperature and humidity trends, supporting early warnings.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78EC28-0F23-EDE1-A3B9-E7CDE0E775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5040" y="-80932"/>
            <a:ext cx="1129166" cy="11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9266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E1E4B-2A50-B264-6C01-2991E26A9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98496A9-2E1F-E75B-D827-D1E6F8FE1E53}"/>
              </a:ext>
            </a:extLst>
          </p:cNvPr>
          <p:cNvSpPr txBox="1">
            <a:spLocks/>
          </p:cNvSpPr>
          <p:nvPr/>
        </p:nvSpPr>
        <p:spPr>
          <a:xfrm>
            <a:off x="10780713" y="6294437"/>
            <a:ext cx="11894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1656483-715C-385B-0957-D9674A80F28F}"/>
              </a:ext>
            </a:extLst>
          </p:cNvPr>
          <p:cNvSpPr/>
          <p:nvPr/>
        </p:nvSpPr>
        <p:spPr>
          <a:xfrm>
            <a:off x="3992880" y="609601"/>
            <a:ext cx="3836898" cy="1043680"/>
          </a:xfrm>
          <a:prstGeom prst="roundRect">
            <a:avLst/>
          </a:prstGeom>
          <a:solidFill>
            <a:srgbClr val="008738"/>
          </a:solidFill>
          <a:ln>
            <a:noFill/>
          </a:ln>
          <a:effectLst>
            <a:outerShdw blurRad="254000" dist="1905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ADFDC9-27E9-2548-A962-441F80BE2851}"/>
              </a:ext>
            </a:extLst>
          </p:cNvPr>
          <p:cNvSpPr txBox="1"/>
          <p:nvPr/>
        </p:nvSpPr>
        <p:spPr>
          <a:xfrm>
            <a:off x="4572000" y="839053"/>
            <a:ext cx="28244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Conclusion</a:t>
            </a:r>
            <a:endParaRPr lang="en-IN" sz="32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D7A6DC-DDF1-D301-FBB7-3B2B4B4408F7}"/>
              </a:ext>
            </a:extLst>
          </p:cNvPr>
          <p:cNvSpPr txBox="1"/>
          <p:nvPr/>
        </p:nvSpPr>
        <p:spPr>
          <a:xfrm>
            <a:off x="716280" y="2484457"/>
            <a:ext cx="1104392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project provides a simple, low-cost, and eco-friendly solution for real-time temperature and</a:t>
            </a:r>
          </a:p>
          <a:p>
            <a:endParaRPr lang="en-US" sz="2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0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humidity monitoring. It promotes smart campus management through wireless data transmission</a:t>
            </a:r>
          </a:p>
          <a:p>
            <a:endParaRPr lang="en-US" sz="20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0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and live web display, making the system efficient and easy to maintain.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6F68E7-F228-83F2-1218-C3E8B386B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798" y="0"/>
            <a:ext cx="1219202" cy="121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08128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31886C-1E0F-0EE3-4644-4A77FF9C0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6D0F1C3-4BE3-34EE-9086-93BA52F7359C}"/>
              </a:ext>
            </a:extLst>
          </p:cNvPr>
          <p:cNvSpPr txBox="1">
            <a:spLocks/>
          </p:cNvSpPr>
          <p:nvPr/>
        </p:nvSpPr>
        <p:spPr>
          <a:xfrm>
            <a:off x="10780713" y="6294437"/>
            <a:ext cx="11894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97104B-AB24-2C0B-4DC3-7D468694A0B0}"/>
              </a:ext>
            </a:extLst>
          </p:cNvPr>
          <p:cNvSpPr txBox="1"/>
          <p:nvPr/>
        </p:nvSpPr>
        <p:spPr>
          <a:xfrm>
            <a:off x="5968548" y="1741852"/>
            <a:ext cx="453997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4000" dirty="0">
              <a:latin typeface="+mj-lt"/>
            </a:endParaRPr>
          </a:p>
        </p:txBody>
      </p:sp>
      <p:pic>
        <p:nvPicPr>
          <p:cNvPr id="31" name="Graphic 30" descr="World with solid fill">
            <a:extLst>
              <a:ext uri="{FF2B5EF4-FFF2-40B4-BE49-F238E27FC236}">
                <a16:creationId xmlns:a16="http://schemas.microsoft.com/office/drawing/2014/main" id="{6703F60A-631C-D9AF-AFC7-33296BA3C3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37590" y="4321804"/>
            <a:ext cx="212462" cy="212462"/>
          </a:xfrm>
          <a:prstGeom prst="rect">
            <a:avLst/>
          </a:prstGeom>
        </p:spPr>
      </p:pic>
      <p:pic>
        <p:nvPicPr>
          <p:cNvPr id="32" name="Graphic 31" descr="Receiver with solid fill">
            <a:extLst>
              <a:ext uri="{FF2B5EF4-FFF2-40B4-BE49-F238E27FC236}">
                <a16:creationId xmlns:a16="http://schemas.microsoft.com/office/drawing/2014/main" id="{A40A8927-D4EF-721B-3CE8-EA219F552E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47363" y="4982204"/>
            <a:ext cx="212462" cy="21246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93EAD6F-CE78-7BC4-D1E1-BD95DA0A27A3}"/>
              </a:ext>
            </a:extLst>
          </p:cNvPr>
          <p:cNvSpPr txBox="1"/>
          <p:nvPr/>
        </p:nvSpPr>
        <p:spPr>
          <a:xfrm>
            <a:off x="5968548" y="3245767"/>
            <a:ext cx="5094263" cy="299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sz="1000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7754AE8D-3ECD-FAB9-A24A-792F3B583A8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5" b="1615"/>
          <a:stretch>
            <a:fillRect/>
          </a:stretch>
        </p:blipFill>
        <p:spPr>
          <a:xfrm>
            <a:off x="3285086" y="2215023"/>
            <a:ext cx="2741190" cy="2651687"/>
          </a:xfrm>
        </p:spPr>
      </p:pic>
      <p:pic>
        <p:nvPicPr>
          <p:cNvPr id="17" name="Picture Placeholder 13">
            <a:extLst>
              <a:ext uri="{FF2B5EF4-FFF2-40B4-BE49-F238E27FC236}">
                <a16:creationId xmlns:a16="http://schemas.microsoft.com/office/drawing/2014/main" id="{BF9C3EFE-32AD-BB09-4E5E-58078FC2B85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3" b="1633"/>
          <a:stretch/>
        </p:blipFill>
        <p:spPr>
          <a:xfrm>
            <a:off x="157033" y="2215023"/>
            <a:ext cx="2741190" cy="2651687"/>
          </a:xfrm>
          <a:custGeom>
            <a:avLst/>
            <a:gdLst>
              <a:gd name="connsiteX0" fmla="*/ 665469 w 4127501"/>
              <a:gd name="connsiteY0" fmla="*/ 0 h 3992734"/>
              <a:gd name="connsiteX1" fmla="*/ 3462032 w 4127501"/>
              <a:gd name="connsiteY1" fmla="*/ 0 h 3992734"/>
              <a:gd name="connsiteX2" fmla="*/ 4127501 w 4127501"/>
              <a:gd name="connsiteY2" fmla="*/ 665469 h 3992734"/>
              <a:gd name="connsiteX3" fmla="*/ 4127501 w 4127501"/>
              <a:gd name="connsiteY3" fmla="*/ 3327265 h 3992734"/>
              <a:gd name="connsiteX4" fmla="*/ 3462032 w 4127501"/>
              <a:gd name="connsiteY4" fmla="*/ 3992734 h 3992734"/>
              <a:gd name="connsiteX5" fmla="*/ 665469 w 4127501"/>
              <a:gd name="connsiteY5" fmla="*/ 3992734 h 3992734"/>
              <a:gd name="connsiteX6" fmla="*/ 0 w 4127501"/>
              <a:gd name="connsiteY6" fmla="*/ 3327265 h 3992734"/>
              <a:gd name="connsiteX7" fmla="*/ 0 w 4127501"/>
              <a:gd name="connsiteY7" fmla="*/ 665469 h 3992734"/>
              <a:gd name="connsiteX8" fmla="*/ 665469 w 4127501"/>
              <a:gd name="connsiteY8" fmla="*/ 0 h 399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27501" h="3992734">
                <a:moveTo>
                  <a:pt x="665469" y="0"/>
                </a:moveTo>
                <a:lnTo>
                  <a:pt x="3462032" y="0"/>
                </a:lnTo>
                <a:cubicBezTo>
                  <a:pt x="3829560" y="0"/>
                  <a:pt x="4127501" y="297941"/>
                  <a:pt x="4127501" y="665469"/>
                </a:cubicBezTo>
                <a:lnTo>
                  <a:pt x="4127501" y="3327265"/>
                </a:lnTo>
                <a:cubicBezTo>
                  <a:pt x="4127501" y="3694793"/>
                  <a:pt x="3829560" y="3992734"/>
                  <a:pt x="3462032" y="3992734"/>
                </a:cubicBezTo>
                <a:lnTo>
                  <a:pt x="665469" y="3992734"/>
                </a:lnTo>
                <a:cubicBezTo>
                  <a:pt x="297941" y="3992734"/>
                  <a:pt x="0" y="3694793"/>
                  <a:pt x="0" y="3327265"/>
                </a:cubicBezTo>
                <a:lnTo>
                  <a:pt x="0" y="665469"/>
                </a:lnTo>
                <a:cubicBezTo>
                  <a:pt x="0" y="297941"/>
                  <a:pt x="297941" y="0"/>
                  <a:pt x="665469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</p:pic>
      <p:pic>
        <p:nvPicPr>
          <p:cNvPr id="20" name="Picture Placeholder 13">
            <a:extLst>
              <a:ext uri="{FF2B5EF4-FFF2-40B4-BE49-F238E27FC236}">
                <a16:creationId xmlns:a16="http://schemas.microsoft.com/office/drawing/2014/main" id="{FABDF2FE-73C3-0A82-EB5E-79C39D25052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3" b="1633"/>
          <a:stretch/>
        </p:blipFill>
        <p:spPr>
          <a:xfrm>
            <a:off x="6413139" y="2215089"/>
            <a:ext cx="2741190" cy="2651687"/>
          </a:xfrm>
          <a:custGeom>
            <a:avLst/>
            <a:gdLst>
              <a:gd name="connsiteX0" fmla="*/ 665469 w 4127501"/>
              <a:gd name="connsiteY0" fmla="*/ 0 h 3992734"/>
              <a:gd name="connsiteX1" fmla="*/ 3462032 w 4127501"/>
              <a:gd name="connsiteY1" fmla="*/ 0 h 3992734"/>
              <a:gd name="connsiteX2" fmla="*/ 4127501 w 4127501"/>
              <a:gd name="connsiteY2" fmla="*/ 665469 h 3992734"/>
              <a:gd name="connsiteX3" fmla="*/ 4127501 w 4127501"/>
              <a:gd name="connsiteY3" fmla="*/ 3327265 h 3992734"/>
              <a:gd name="connsiteX4" fmla="*/ 3462032 w 4127501"/>
              <a:gd name="connsiteY4" fmla="*/ 3992734 h 3992734"/>
              <a:gd name="connsiteX5" fmla="*/ 665469 w 4127501"/>
              <a:gd name="connsiteY5" fmla="*/ 3992734 h 3992734"/>
              <a:gd name="connsiteX6" fmla="*/ 0 w 4127501"/>
              <a:gd name="connsiteY6" fmla="*/ 3327265 h 3992734"/>
              <a:gd name="connsiteX7" fmla="*/ 0 w 4127501"/>
              <a:gd name="connsiteY7" fmla="*/ 665469 h 3992734"/>
              <a:gd name="connsiteX8" fmla="*/ 665469 w 4127501"/>
              <a:gd name="connsiteY8" fmla="*/ 0 h 399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27501" h="3992734">
                <a:moveTo>
                  <a:pt x="665469" y="0"/>
                </a:moveTo>
                <a:lnTo>
                  <a:pt x="3462032" y="0"/>
                </a:lnTo>
                <a:cubicBezTo>
                  <a:pt x="3829560" y="0"/>
                  <a:pt x="4127501" y="297941"/>
                  <a:pt x="4127501" y="665469"/>
                </a:cubicBezTo>
                <a:lnTo>
                  <a:pt x="4127501" y="3327265"/>
                </a:lnTo>
                <a:cubicBezTo>
                  <a:pt x="4127501" y="3694793"/>
                  <a:pt x="3829560" y="3992734"/>
                  <a:pt x="3462032" y="3992734"/>
                </a:cubicBezTo>
                <a:lnTo>
                  <a:pt x="665469" y="3992734"/>
                </a:lnTo>
                <a:cubicBezTo>
                  <a:pt x="297941" y="3992734"/>
                  <a:pt x="0" y="3694793"/>
                  <a:pt x="0" y="3327265"/>
                </a:cubicBezTo>
                <a:lnTo>
                  <a:pt x="0" y="665469"/>
                </a:lnTo>
                <a:cubicBezTo>
                  <a:pt x="0" y="297941"/>
                  <a:pt x="297941" y="0"/>
                  <a:pt x="665469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</p:pic>
      <p:pic>
        <p:nvPicPr>
          <p:cNvPr id="21" name="Picture Placeholder 13">
            <a:extLst>
              <a:ext uri="{FF2B5EF4-FFF2-40B4-BE49-F238E27FC236}">
                <a16:creationId xmlns:a16="http://schemas.microsoft.com/office/drawing/2014/main" id="{40B30977-B789-1CE3-8143-B6253E2A7F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3" b="1633"/>
          <a:stretch/>
        </p:blipFill>
        <p:spPr>
          <a:xfrm>
            <a:off x="9293777" y="2215021"/>
            <a:ext cx="2741190" cy="2651687"/>
          </a:xfrm>
          <a:custGeom>
            <a:avLst/>
            <a:gdLst>
              <a:gd name="connsiteX0" fmla="*/ 665469 w 4127501"/>
              <a:gd name="connsiteY0" fmla="*/ 0 h 3992734"/>
              <a:gd name="connsiteX1" fmla="*/ 3462032 w 4127501"/>
              <a:gd name="connsiteY1" fmla="*/ 0 h 3992734"/>
              <a:gd name="connsiteX2" fmla="*/ 4127501 w 4127501"/>
              <a:gd name="connsiteY2" fmla="*/ 665469 h 3992734"/>
              <a:gd name="connsiteX3" fmla="*/ 4127501 w 4127501"/>
              <a:gd name="connsiteY3" fmla="*/ 3327265 h 3992734"/>
              <a:gd name="connsiteX4" fmla="*/ 3462032 w 4127501"/>
              <a:gd name="connsiteY4" fmla="*/ 3992734 h 3992734"/>
              <a:gd name="connsiteX5" fmla="*/ 665469 w 4127501"/>
              <a:gd name="connsiteY5" fmla="*/ 3992734 h 3992734"/>
              <a:gd name="connsiteX6" fmla="*/ 0 w 4127501"/>
              <a:gd name="connsiteY6" fmla="*/ 3327265 h 3992734"/>
              <a:gd name="connsiteX7" fmla="*/ 0 w 4127501"/>
              <a:gd name="connsiteY7" fmla="*/ 665469 h 3992734"/>
              <a:gd name="connsiteX8" fmla="*/ 665469 w 4127501"/>
              <a:gd name="connsiteY8" fmla="*/ 0 h 399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27501" h="3992734">
                <a:moveTo>
                  <a:pt x="665469" y="0"/>
                </a:moveTo>
                <a:lnTo>
                  <a:pt x="3462032" y="0"/>
                </a:lnTo>
                <a:cubicBezTo>
                  <a:pt x="3829560" y="0"/>
                  <a:pt x="4127501" y="297941"/>
                  <a:pt x="4127501" y="665469"/>
                </a:cubicBezTo>
                <a:lnTo>
                  <a:pt x="4127501" y="3327265"/>
                </a:lnTo>
                <a:cubicBezTo>
                  <a:pt x="4127501" y="3694793"/>
                  <a:pt x="3829560" y="3992734"/>
                  <a:pt x="3462032" y="3992734"/>
                </a:cubicBezTo>
                <a:lnTo>
                  <a:pt x="665469" y="3992734"/>
                </a:lnTo>
                <a:cubicBezTo>
                  <a:pt x="297941" y="3992734"/>
                  <a:pt x="0" y="3694793"/>
                  <a:pt x="0" y="3327265"/>
                </a:cubicBezTo>
                <a:lnTo>
                  <a:pt x="0" y="665469"/>
                </a:lnTo>
                <a:cubicBezTo>
                  <a:pt x="0" y="297941"/>
                  <a:pt x="297941" y="0"/>
                  <a:pt x="665469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D0A7B0C-7A12-B0CE-4D64-71C9B48359FD}"/>
              </a:ext>
            </a:extLst>
          </p:cNvPr>
          <p:cNvSpPr txBox="1"/>
          <p:nvPr/>
        </p:nvSpPr>
        <p:spPr>
          <a:xfrm>
            <a:off x="3895908" y="423955"/>
            <a:ext cx="41452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rgbClr val="002060"/>
                </a:solidFill>
                <a:latin typeface="Bookman Old Style" panose="02050604050505020204" pitchFamily="18" charset="0"/>
              </a:rPr>
              <a:t>Team Members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F965BCA-AF39-11D7-59C9-9E24DE64EFC7}"/>
              </a:ext>
            </a:extLst>
          </p:cNvPr>
          <p:cNvSpPr txBox="1"/>
          <p:nvPr/>
        </p:nvSpPr>
        <p:spPr>
          <a:xfrm>
            <a:off x="157033" y="4982204"/>
            <a:ext cx="26633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Gollapalli Jyothi Sai</a:t>
            </a:r>
            <a:b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Team Lead &amp; </a:t>
            </a:r>
            <a:r>
              <a:rPr lang="en-IN" sz="1600" dirty="0"/>
              <a:t>Project Coordinator</a:t>
            </a:r>
            <a:endParaRPr lang="en-IN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0" name="Rectangle 2">
            <a:extLst>
              <a:ext uri="{FF2B5EF4-FFF2-40B4-BE49-F238E27FC236}">
                <a16:creationId xmlns:a16="http://schemas.microsoft.com/office/drawing/2014/main" id="{D2EF47A1-8A77-908B-F028-639C5A89C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4881" y="5105314"/>
            <a:ext cx="240792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Kommanapalli</a:t>
            </a:r>
            <a:r>
              <a:rPr lang="en-US" alt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Yeswanth</a:t>
            </a:r>
            <a:br>
              <a:rPr kumimoji="0" lang="en-US" altLang="en-US" sz="16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16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Software </a:t>
            </a:r>
            <a:r>
              <a:rPr lang="en-IN" sz="1600" dirty="0"/>
              <a:t>Implementation </a:t>
            </a:r>
            <a:endParaRPr kumimoji="0" lang="en-US" altLang="en-US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" name="Rectangle 3">
            <a:extLst>
              <a:ext uri="{FF2B5EF4-FFF2-40B4-BE49-F238E27FC236}">
                <a16:creationId xmlns:a16="http://schemas.microsoft.com/office/drawing/2014/main" id="{5019FB32-60EB-AA1D-27A5-C9F8F59834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7277" y="5088434"/>
            <a:ext cx="267939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Golagani</a:t>
            </a:r>
            <a:r>
              <a:rPr lang="en-US" alt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Govind</a:t>
            </a:r>
            <a:br>
              <a:rPr kumimoji="0" lang="en-US" altLang="en-US" sz="16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16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Sensor Integration &amp; hardware setup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E3E0E81-74B9-2CC3-AC2A-5C9C98B2C0C8}"/>
              </a:ext>
            </a:extLst>
          </p:cNvPr>
          <p:cNvSpPr txBox="1"/>
          <p:nvPr/>
        </p:nvSpPr>
        <p:spPr>
          <a:xfrm>
            <a:off x="9293777" y="5129438"/>
            <a:ext cx="31816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Sigurla</a:t>
            </a: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Nandesh</a:t>
            </a:r>
            <a:b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&amp; Documentation </a:t>
            </a:r>
            <a:endParaRPr lang="en-IN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A99FE12A-37B3-56AA-773B-3E89798D752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3841" y="-47694"/>
            <a:ext cx="918159" cy="91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90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7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A1ED9B-D0C0-06DD-2B0A-FEAD11DF6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6AAF0DA-67F7-6448-BFB1-81C28BDAE352}"/>
              </a:ext>
            </a:extLst>
          </p:cNvPr>
          <p:cNvGrpSpPr/>
          <p:nvPr/>
        </p:nvGrpSpPr>
        <p:grpSpPr>
          <a:xfrm>
            <a:off x="-195418" y="2907447"/>
            <a:ext cx="3840316" cy="3950553"/>
            <a:chOff x="-195418" y="2907447"/>
            <a:chExt cx="3840316" cy="395055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0EFF2BA-612E-B0FF-77F1-FDA245BDA9A0}"/>
                </a:ext>
              </a:extLst>
            </p:cNvPr>
            <p:cNvSpPr/>
            <p:nvPr/>
          </p:nvSpPr>
          <p:spPr>
            <a:xfrm rot="900000">
              <a:off x="-195418" y="5224661"/>
              <a:ext cx="3258825" cy="1633339"/>
            </a:xfrm>
            <a:custGeom>
              <a:avLst/>
              <a:gdLst>
                <a:gd name="connsiteX0" fmla="*/ 249 w 4080388"/>
                <a:gd name="connsiteY0" fmla="*/ 0 h 2045111"/>
                <a:gd name="connsiteX1" fmla="*/ 4080140 w 4080388"/>
                <a:gd name="connsiteY1" fmla="*/ 0 h 2045111"/>
                <a:gd name="connsiteX2" fmla="*/ 4080388 w 4080388"/>
                <a:gd name="connsiteY2" fmla="*/ 4917 h 2045111"/>
                <a:gd name="connsiteX3" fmla="*/ 2040194 w 4080388"/>
                <a:gd name="connsiteY3" fmla="*/ 2045111 h 2045111"/>
                <a:gd name="connsiteX4" fmla="*/ 0 w 4080388"/>
                <a:gd name="connsiteY4" fmla="*/ 4917 h 2045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388" h="2045111">
                  <a:moveTo>
                    <a:pt x="249" y="0"/>
                  </a:moveTo>
                  <a:lnTo>
                    <a:pt x="4080140" y="0"/>
                  </a:lnTo>
                  <a:lnTo>
                    <a:pt x="4080388" y="4917"/>
                  </a:lnTo>
                  <a:cubicBezTo>
                    <a:pt x="4080388" y="1131685"/>
                    <a:pt x="3166962" y="2045111"/>
                    <a:pt x="2040194" y="2045111"/>
                  </a:cubicBezTo>
                  <a:cubicBezTo>
                    <a:pt x="913426" y="2045111"/>
                    <a:pt x="0" y="1131685"/>
                    <a:pt x="0" y="49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5724265-AC01-B968-99A6-189F8CF8E7B4}"/>
                </a:ext>
              </a:extLst>
            </p:cNvPr>
            <p:cNvSpPr/>
            <p:nvPr/>
          </p:nvSpPr>
          <p:spPr>
            <a:xfrm rot="20700000">
              <a:off x="1886049" y="4162811"/>
              <a:ext cx="1758849" cy="881544"/>
            </a:xfrm>
            <a:custGeom>
              <a:avLst/>
              <a:gdLst>
                <a:gd name="connsiteX0" fmla="*/ 249 w 4080388"/>
                <a:gd name="connsiteY0" fmla="*/ 0 h 2045111"/>
                <a:gd name="connsiteX1" fmla="*/ 886491 w 4080388"/>
                <a:gd name="connsiteY1" fmla="*/ 0 h 2045111"/>
                <a:gd name="connsiteX2" fmla="*/ 892368 w 4080388"/>
                <a:gd name="connsiteY2" fmla="*/ 116382 h 2045111"/>
                <a:gd name="connsiteX3" fmla="*/ 2040194 w 4080388"/>
                <a:gd name="connsiteY3" fmla="*/ 1152197 h 2045111"/>
                <a:gd name="connsiteX4" fmla="*/ 3188020 w 4080388"/>
                <a:gd name="connsiteY4" fmla="*/ 116382 h 2045111"/>
                <a:gd name="connsiteX5" fmla="*/ 3193897 w 4080388"/>
                <a:gd name="connsiteY5" fmla="*/ 0 h 2045111"/>
                <a:gd name="connsiteX6" fmla="*/ 4080140 w 4080388"/>
                <a:gd name="connsiteY6" fmla="*/ 0 h 2045111"/>
                <a:gd name="connsiteX7" fmla="*/ 4080388 w 4080388"/>
                <a:gd name="connsiteY7" fmla="*/ 4917 h 2045111"/>
                <a:gd name="connsiteX8" fmla="*/ 2040194 w 4080388"/>
                <a:gd name="connsiteY8" fmla="*/ 2045111 h 2045111"/>
                <a:gd name="connsiteX9" fmla="*/ 0 w 4080388"/>
                <a:gd name="connsiteY9" fmla="*/ 4917 h 2045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0388" h="2045111">
                  <a:moveTo>
                    <a:pt x="249" y="0"/>
                  </a:moveTo>
                  <a:lnTo>
                    <a:pt x="886491" y="0"/>
                  </a:lnTo>
                  <a:lnTo>
                    <a:pt x="892368" y="116382"/>
                  </a:lnTo>
                  <a:cubicBezTo>
                    <a:pt x="951453" y="698184"/>
                    <a:pt x="1442803" y="1152197"/>
                    <a:pt x="2040194" y="1152197"/>
                  </a:cubicBezTo>
                  <a:cubicBezTo>
                    <a:pt x="2637585" y="1152197"/>
                    <a:pt x="3128935" y="698184"/>
                    <a:pt x="3188020" y="116382"/>
                  </a:cubicBezTo>
                  <a:lnTo>
                    <a:pt x="3193897" y="0"/>
                  </a:lnTo>
                  <a:lnTo>
                    <a:pt x="4080140" y="0"/>
                  </a:lnTo>
                  <a:lnTo>
                    <a:pt x="4080388" y="4917"/>
                  </a:lnTo>
                  <a:cubicBezTo>
                    <a:pt x="4080388" y="1131685"/>
                    <a:pt x="3166962" y="2045111"/>
                    <a:pt x="2040194" y="2045111"/>
                  </a:cubicBezTo>
                  <a:cubicBezTo>
                    <a:pt x="913426" y="2045111"/>
                    <a:pt x="0" y="1131685"/>
                    <a:pt x="0" y="49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440C1E9-8979-36BF-950B-646E5F77C609}"/>
                </a:ext>
              </a:extLst>
            </p:cNvPr>
            <p:cNvSpPr/>
            <p:nvPr/>
          </p:nvSpPr>
          <p:spPr>
            <a:xfrm>
              <a:off x="511968" y="3556388"/>
              <a:ext cx="745995" cy="7459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2A5AFEC-03C1-C89B-D19C-8BDC171DFA41}"/>
                </a:ext>
              </a:extLst>
            </p:cNvPr>
            <p:cNvSpPr/>
            <p:nvPr/>
          </p:nvSpPr>
          <p:spPr>
            <a:xfrm rot="9900000">
              <a:off x="2612307" y="2907447"/>
              <a:ext cx="826890" cy="414442"/>
            </a:xfrm>
            <a:custGeom>
              <a:avLst/>
              <a:gdLst>
                <a:gd name="connsiteX0" fmla="*/ 249 w 4080388"/>
                <a:gd name="connsiteY0" fmla="*/ 0 h 2045111"/>
                <a:gd name="connsiteX1" fmla="*/ 4080140 w 4080388"/>
                <a:gd name="connsiteY1" fmla="*/ 0 h 2045111"/>
                <a:gd name="connsiteX2" fmla="*/ 4080388 w 4080388"/>
                <a:gd name="connsiteY2" fmla="*/ 4917 h 2045111"/>
                <a:gd name="connsiteX3" fmla="*/ 2040194 w 4080388"/>
                <a:gd name="connsiteY3" fmla="*/ 2045111 h 2045111"/>
                <a:gd name="connsiteX4" fmla="*/ 0 w 4080388"/>
                <a:gd name="connsiteY4" fmla="*/ 4917 h 2045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388" h="2045111">
                  <a:moveTo>
                    <a:pt x="249" y="0"/>
                  </a:moveTo>
                  <a:lnTo>
                    <a:pt x="4080140" y="0"/>
                  </a:lnTo>
                  <a:lnTo>
                    <a:pt x="4080388" y="4917"/>
                  </a:lnTo>
                  <a:cubicBezTo>
                    <a:pt x="4080388" y="1131685"/>
                    <a:pt x="3166962" y="2045111"/>
                    <a:pt x="2040194" y="2045111"/>
                  </a:cubicBezTo>
                  <a:cubicBezTo>
                    <a:pt x="913426" y="2045111"/>
                    <a:pt x="0" y="1131685"/>
                    <a:pt x="0" y="49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4C98165-74DE-65FB-C81A-5497B693FD25}"/>
              </a:ext>
            </a:extLst>
          </p:cNvPr>
          <p:cNvSpPr txBox="1"/>
          <p:nvPr/>
        </p:nvSpPr>
        <p:spPr>
          <a:xfrm>
            <a:off x="1728245" y="1231995"/>
            <a:ext cx="977326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latin typeface="+mj-lt"/>
              </a:rPr>
              <a:t>Thanks for Your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035DDC-FB84-C174-DF9E-CEC7C62A1A32}"/>
              </a:ext>
            </a:extLst>
          </p:cNvPr>
          <p:cNvSpPr txBox="1"/>
          <p:nvPr/>
        </p:nvSpPr>
        <p:spPr>
          <a:xfrm>
            <a:off x="6096000" y="2855833"/>
            <a:ext cx="577238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latin typeface="+mj-lt"/>
              </a:rPr>
              <a:t>Attention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6D27C0-E7AA-EB9E-FBF3-15BE45FB874C}"/>
              </a:ext>
            </a:extLst>
          </p:cNvPr>
          <p:cNvSpPr txBox="1"/>
          <p:nvPr/>
        </p:nvSpPr>
        <p:spPr>
          <a:xfrm>
            <a:off x="4442460" y="3815102"/>
            <a:ext cx="62026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07030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1705B-C3C6-9A88-4E6D-A26DA4307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D76B936-0CE7-44A2-31B2-5B659D25FC01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87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Slide Number Placeholder 5">
            <a:extLst>
              <a:ext uri="{FF2B5EF4-FFF2-40B4-BE49-F238E27FC236}">
                <a16:creationId xmlns:a16="http://schemas.microsoft.com/office/drawing/2014/main" id="{E2A35A63-1BDB-2498-5210-C3C9FA7729D3}"/>
              </a:ext>
            </a:extLst>
          </p:cNvPr>
          <p:cNvSpPr txBox="1">
            <a:spLocks/>
          </p:cNvSpPr>
          <p:nvPr/>
        </p:nvSpPr>
        <p:spPr>
          <a:xfrm>
            <a:off x="10628313" y="6142037"/>
            <a:ext cx="11894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635074-FAB3-A937-68CB-11FE555C55DD}"/>
              </a:ext>
            </a:extLst>
          </p:cNvPr>
          <p:cNvSpPr txBox="1"/>
          <p:nvPr/>
        </p:nvSpPr>
        <p:spPr>
          <a:xfrm>
            <a:off x="8015162" y="1504791"/>
            <a:ext cx="19975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latin typeface="+mj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0DB7F2F-EAF3-F894-135D-332A254E11B6}"/>
              </a:ext>
            </a:extLst>
          </p:cNvPr>
          <p:cNvSpPr txBox="1"/>
          <p:nvPr/>
        </p:nvSpPr>
        <p:spPr>
          <a:xfrm>
            <a:off x="467106" y="2138655"/>
            <a:ext cx="490804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Smart College Campus Temperature Monitoring System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D00C658-681E-B4E9-2523-D3B3F65C2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86160" y="0"/>
            <a:ext cx="1005840" cy="104147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1098064-5566-8F0F-BAB9-F8E9675828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608762" y="1668067"/>
            <a:ext cx="3425374" cy="342537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8603644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FD8ACACA-F456-1FB6-0212-8B5C9747585B}"/>
              </a:ext>
            </a:extLst>
          </p:cNvPr>
          <p:cNvGrpSpPr/>
          <p:nvPr/>
        </p:nvGrpSpPr>
        <p:grpSpPr>
          <a:xfrm>
            <a:off x="-195418" y="2907447"/>
            <a:ext cx="3840316" cy="3950553"/>
            <a:chOff x="-195418" y="2907447"/>
            <a:chExt cx="3840316" cy="3950553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403D887-4F12-8BEB-ACDB-0957F33C36F2}"/>
                </a:ext>
              </a:extLst>
            </p:cNvPr>
            <p:cNvSpPr/>
            <p:nvPr/>
          </p:nvSpPr>
          <p:spPr>
            <a:xfrm rot="900000">
              <a:off x="-195418" y="5224661"/>
              <a:ext cx="3258825" cy="1633339"/>
            </a:xfrm>
            <a:custGeom>
              <a:avLst/>
              <a:gdLst>
                <a:gd name="connsiteX0" fmla="*/ 249 w 4080388"/>
                <a:gd name="connsiteY0" fmla="*/ 0 h 2045111"/>
                <a:gd name="connsiteX1" fmla="*/ 4080140 w 4080388"/>
                <a:gd name="connsiteY1" fmla="*/ 0 h 2045111"/>
                <a:gd name="connsiteX2" fmla="*/ 4080388 w 4080388"/>
                <a:gd name="connsiteY2" fmla="*/ 4917 h 2045111"/>
                <a:gd name="connsiteX3" fmla="*/ 2040194 w 4080388"/>
                <a:gd name="connsiteY3" fmla="*/ 2045111 h 2045111"/>
                <a:gd name="connsiteX4" fmla="*/ 0 w 4080388"/>
                <a:gd name="connsiteY4" fmla="*/ 4917 h 2045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388" h="2045111">
                  <a:moveTo>
                    <a:pt x="249" y="0"/>
                  </a:moveTo>
                  <a:lnTo>
                    <a:pt x="4080140" y="0"/>
                  </a:lnTo>
                  <a:lnTo>
                    <a:pt x="4080388" y="4917"/>
                  </a:lnTo>
                  <a:cubicBezTo>
                    <a:pt x="4080388" y="1131685"/>
                    <a:pt x="3166962" y="2045111"/>
                    <a:pt x="2040194" y="2045111"/>
                  </a:cubicBezTo>
                  <a:cubicBezTo>
                    <a:pt x="913426" y="2045111"/>
                    <a:pt x="0" y="1131685"/>
                    <a:pt x="0" y="49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424C582-A3CA-7405-F450-C5312D35B706}"/>
                </a:ext>
              </a:extLst>
            </p:cNvPr>
            <p:cNvSpPr/>
            <p:nvPr/>
          </p:nvSpPr>
          <p:spPr>
            <a:xfrm rot="20700000">
              <a:off x="1886049" y="4162811"/>
              <a:ext cx="1758849" cy="881544"/>
            </a:xfrm>
            <a:custGeom>
              <a:avLst/>
              <a:gdLst>
                <a:gd name="connsiteX0" fmla="*/ 249 w 4080388"/>
                <a:gd name="connsiteY0" fmla="*/ 0 h 2045111"/>
                <a:gd name="connsiteX1" fmla="*/ 886491 w 4080388"/>
                <a:gd name="connsiteY1" fmla="*/ 0 h 2045111"/>
                <a:gd name="connsiteX2" fmla="*/ 892368 w 4080388"/>
                <a:gd name="connsiteY2" fmla="*/ 116382 h 2045111"/>
                <a:gd name="connsiteX3" fmla="*/ 2040194 w 4080388"/>
                <a:gd name="connsiteY3" fmla="*/ 1152197 h 2045111"/>
                <a:gd name="connsiteX4" fmla="*/ 3188020 w 4080388"/>
                <a:gd name="connsiteY4" fmla="*/ 116382 h 2045111"/>
                <a:gd name="connsiteX5" fmla="*/ 3193897 w 4080388"/>
                <a:gd name="connsiteY5" fmla="*/ 0 h 2045111"/>
                <a:gd name="connsiteX6" fmla="*/ 4080140 w 4080388"/>
                <a:gd name="connsiteY6" fmla="*/ 0 h 2045111"/>
                <a:gd name="connsiteX7" fmla="*/ 4080388 w 4080388"/>
                <a:gd name="connsiteY7" fmla="*/ 4917 h 2045111"/>
                <a:gd name="connsiteX8" fmla="*/ 2040194 w 4080388"/>
                <a:gd name="connsiteY8" fmla="*/ 2045111 h 2045111"/>
                <a:gd name="connsiteX9" fmla="*/ 0 w 4080388"/>
                <a:gd name="connsiteY9" fmla="*/ 4917 h 2045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0388" h="2045111">
                  <a:moveTo>
                    <a:pt x="249" y="0"/>
                  </a:moveTo>
                  <a:lnTo>
                    <a:pt x="886491" y="0"/>
                  </a:lnTo>
                  <a:lnTo>
                    <a:pt x="892368" y="116382"/>
                  </a:lnTo>
                  <a:cubicBezTo>
                    <a:pt x="951453" y="698184"/>
                    <a:pt x="1442803" y="1152197"/>
                    <a:pt x="2040194" y="1152197"/>
                  </a:cubicBezTo>
                  <a:cubicBezTo>
                    <a:pt x="2637585" y="1152197"/>
                    <a:pt x="3128935" y="698184"/>
                    <a:pt x="3188020" y="116382"/>
                  </a:cubicBezTo>
                  <a:lnTo>
                    <a:pt x="3193897" y="0"/>
                  </a:lnTo>
                  <a:lnTo>
                    <a:pt x="4080140" y="0"/>
                  </a:lnTo>
                  <a:lnTo>
                    <a:pt x="4080388" y="4917"/>
                  </a:lnTo>
                  <a:cubicBezTo>
                    <a:pt x="4080388" y="1131685"/>
                    <a:pt x="3166962" y="2045111"/>
                    <a:pt x="2040194" y="2045111"/>
                  </a:cubicBezTo>
                  <a:cubicBezTo>
                    <a:pt x="913426" y="2045111"/>
                    <a:pt x="0" y="1131685"/>
                    <a:pt x="0" y="49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AAC9412-DB58-3E0E-504B-E2698CFA2EC1}"/>
                </a:ext>
              </a:extLst>
            </p:cNvPr>
            <p:cNvSpPr/>
            <p:nvPr/>
          </p:nvSpPr>
          <p:spPr>
            <a:xfrm>
              <a:off x="511968" y="3556388"/>
              <a:ext cx="745995" cy="7459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81D7CD1-FC77-1335-7EDA-7C6A5E1515E1}"/>
                </a:ext>
              </a:extLst>
            </p:cNvPr>
            <p:cNvSpPr/>
            <p:nvPr/>
          </p:nvSpPr>
          <p:spPr>
            <a:xfrm rot="9900000">
              <a:off x="2612307" y="2907447"/>
              <a:ext cx="826890" cy="414442"/>
            </a:xfrm>
            <a:custGeom>
              <a:avLst/>
              <a:gdLst>
                <a:gd name="connsiteX0" fmla="*/ 249 w 4080388"/>
                <a:gd name="connsiteY0" fmla="*/ 0 h 2045111"/>
                <a:gd name="connsiteX1" fmla="*/ 4080140 w 4080388"/>
                <a:gd name="connsiteY1" fmla="*/ 0 h 2045111"/>
                <a:gd name="connsiteX2" fmla="*/ 4080388 w 4080388"/>
                <a:gd name="connsiteY2" fmla="*/ 4917 h 2045111"/>
                <a:gd name="connsiteX3" fmla="*/ 2040194 w 4080388"/>
                <a:gd name="connsiteY3" fmla="*/ 2045111 h 2045111"/>
                <a:gd name="connsiteX4" fmla="*/ 0 w 4080388"/>
                <a:gd name="connsiteY4" fmla="*/ 4917 h 2045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388" h="2045111">
                  <a:moveTo>
                    <a:pt x="249" y="0"/>
                  </a:moveTo>
                  <a:lnTo>
                    <a:pt x="4080140" y="0"/>
                  </a:lnTo>
                  <a:lnTo>
                    <a:pt x="4080388" y="4917"/>
                  </a:lnTo>
                  <a:cubicBezTo>
                    <a:pt x="4080388" y="1131685"/>
                    <a:pt x="3166962" y="2045111"/>
                    <a:pt x="2040194" y="2045111"/>
                  </a:cubicBezTo>
                  <a:cubicBezTo>
                    <a:pt x="913426" y="2045111"/>
                    <a:pt x="0" y="1131685"/>
                    <a:pt x="0" y="49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ECBC8607-7DF5-800E-958B-59B96A89371A}"/>
              </a:ext>
            </a:extLst>
          </p:cNvPr>
          <p:cNvSpPr txBox="1"/>
          <p:nvPr/>
        </p:nvSpPr>
        <p:spPr>
          <a:xfrm flipH="1">
            <a:off x="7840676" y="432659"/>
            <a:ext cx="1167552" cy="246221"/>
          </a:xfrm>
          <a:prstGeom prst="rect">
            <a:avLst/>
          </a:prstGeom>
          <a:noFill/>
          <a:effectLst/>
        </p:spPr>
        <p:txBody>
          <a:bodyPr wrap="square" anchor="b">
            <a:spAutoFit/>
          </a:bodyPr>
          <a:lstStyle/>
          <a:p>
            <a:pPr algn="ctr"/>
            <a:r>
              <a:rPr lang="fr-FR" sz="1000" b="1" spc="100" dirty="0">
                <a:solidFill>
                  <a:schemeClr val="bg1"/>
                </a:solidFill>
              </a:rPr>
              <a:t>Home</a:t>
            </a:r>
            <a:endParaRPr lang="en-ID" sz="1000" b="1" spc="100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BF61F4A-5E92-75C0-E775-234EBD3BADDC}"/>
              </a:ext>
            </a:extLst>
          </p:cNvPr>
          <p:cNvSpPr txBox="1"/>
          <p:nvPr/>
        </p:nvSpPr>
        <p:spPr>
          <a:xfrm flipH="1">
            <a:off x="9290169" y="432659"/>
            <a:ext cx="1167552" cy="246221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fr-FR" sz="1000" spc="100" dirty="0">
                <a:solidFill>
                  <a:schemeClr val="bg1"/>
                </a:solidFill>
              </a:rPr>
              <a:t>About Us</a:t>
            </a:r>
            <a:endParaRPr lang="en-ID" sz="1000" spc="100" dirty="0">
              <a:solidFill>
                <a:schemeClr val="bg1"/>
              </a:solidFill>
            </a:endParaRPr>
          </a:p>
        </p:txBody>
      </p:sp>
      <p:sp>
        <p:nvSpPr>
          <p:cNvPr id="52" name="Slide Number Placeholder 5">
            <a:extLst>
              <a:ext uri="{FF2B5EF4-FFF2-40B4-BE49-F238E27FC236}">
                <a16:creationId xmlns:a16="http://schemas.microsoft.com/office/drawing/2014/main" id="{45351438-C384-3156-0191-A15C10B1619E}"/>
              </a:ext>
            </a:extLst>
          </p:cNvPr>
          <p:cNvSpPr txBox="1">
            <a:spLocks/>
          </p:cNvSpPr>
          <p:nvPr/>
        </p:nvSpPr>
        <p:spPr>
          <a:xfrm>
            <a:off x="10628313" y="6142037"/>
            <a:ext cx="11894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pc="100" dirty="0">
                <a:solidFill>
                  <a:schemeClr val="bg1"/>
                </a:solidFill>
              </a:rPr>
              <a:t>Page  |  </a:t>
            </a:r>
            <a:fld id="{28718D47-A015-4C76-8C97-DE3515A3C496}" type="slidenum">
              <a:rPr lang="en-US" b="1" smtClean="0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65E8FB-2287-E3DC-EAD8-02903ED51AE7}"/>
              </a:ext>
            </a:extLst>
          </p:cNvPr>
          <p:cNvSpPr txBox="1"/>
          <p:nvPr/>
        </p:nvSpPr>
        <p:spPr>
          <a:xfrm>
            <a:off x="3729013" y="706857"/>
            <a:ext cx="44634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solidFill>
                  <a:srgbClr val="002060"/>
                </a:solidFill>
                <a:latin typeface="Bookman Old Style" panose="02050604050505020204" pitchFamily="18" charset="0"/>
              </a:rPr>
              <a:t>Project Overview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246A22-C96F-A101-F9C5-60BDD052C020}"/>
              </a:ext>
            </a:extLst>
          </p:cNvPr>
          <p:cNvSpPr txBox="1"/>
          <p:nvPr/>
        </p:nvSpPr>
        <p:spPr>
          <a:xfrm>
            <a:off x="644047" y="2347199"/>
            <a:ext cx="1130580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project aims to develop a smart, solar-powered system to monitor temperature and humidity across the college campus using IoT technology.</a:t>
            </a:r>
          </a:p>
          <a:p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It uses an ESP32 microcontroller and DHT22 sensor to collect data, which is transmitted wirelessly via Wi-Fi and displayed on a live web dashboard. The system runs on renewable energy, supports real-time monitoring, and helps in building a smarter and more eco-friendly campus environment.</a:t>
            </a:r>
            <a:endParaRPr lang="en-IN" sz="2800" dirty="0">
              <a:solidFill>
                <a:schemeClr val="tx2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71F4BCB-911D-84DB-CDD8-F51DDC2AAB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9126" y="0"/>
            <a:ext cx="1232874" cy="120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7612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F67EF-9EEC-68AB-14F8-E061C83A5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80A0A16A-7418-16E1-0F41-B9040E41D8A6}"/>
              </a:ext>
            </a:extLst>
          </p:cNvPr>
          <p:cNvSpPr/>
          <p:nvPr/>
        </p:nvSpPr>
        <p:spPr>
          <a:xfrm>
            <a:off x="9773920" y="5252720"/>
            <a:ext cx="2418080" cy="1605280"/>
          </a:xfrm>
          <a:prstGeom prst="rect">
            <a:avLst/>
          </a:prstGeom>
          <a:solidFill>
            <a:srgbClr val="0087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Slide Number Placeholder 5">
            <a:extLst>
              <a:ext uri="{FF2B5EF4-FFF2-40B4-BE49-F238E27FC236}">
                <a16:creationId xmlns:a16="http://schemas.microsoft.com/office/drawing/2014/main" id="{A5B6EE75-3551-6906-8794-4F116E8F2B7E}"/>
              </a:ext>
            </a:extLst>
          </p:cNvPr>
          <p:cNvSpPr txBox="1">
            <a:spLocks/>
          </p:cNvSpPr>
          <p:nvPr/>
        </p:nvSpPr>
        <p:spPr>
          <a:xfrm>
            <a:off x="10628313" y="6142037"/>
            <a:ext cx="11894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219DB6-F5BD-C760-534A-7AB139A273D4}"/>
              </a:ext>
            </a:extLst>
          </p:cNvPr>
          <p:cNvSpPr txBox="1"/>
          <p:nvPr/>
        </p:nvSpPr>
        <p:spPr>
          <a:xfrm>
            <a:off x="2227856" y="3652364"/>
            <a:ext cx="3626921" cy="299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sz="1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F0D8BF-12FE-F38E-98AD-3B7E7808C6AA}"/>
              </a:ext>
            </a:extLst>
          </p:cNvPr>
          <p:cNvSpPr txBox="1"/>
          <p:nvPr/>
        </p:nvSpPr>
        <p:spPr>
          <a:xfrm>
            <a:off x="2227855" y="4558609"/>
            <a:ext cx="28124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DEFBFA-9090-6298-9ED8-30ACD2DB1F77}"/>
              </a:ext>
            </a:extLst>
          </p:cNvPr>
          <p:cNvSpPr txBox="1"/>
          <p:nvPr/>
        </p:nvSpPr>
        <p:spPr>
          <a:xfrm>
            <a:off x="2227856" y="4821745"/>
            <a:ext cx="3626921" cy="299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sz="10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A02CCFD-27ED-9681-E0A1-32C76E8267D2}"/>
              </a:ext>
            </a:extLst>
          </p:cNvPr>
          <p:cNvSpPr txBox="1"/>
          <p:nvPr/>
        </p:nvSpPr>
        <p:spPr>
          <a:xfrm>
            <a:off x="6655988" y="3298421"/>
            <a:ext cx="10764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4000" b="1" dirty="0">
              <a:solidFill>
                <a:schemeClr val="tx1">
                  <a:alpha val="5000"/>
                </a:schemeClr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FA8158-7638-F758-BABE-EC2D65F5C74D}"/>
              </a:ext>
            </a:extLst>
          </p:cNvPr>
          <p:cNvSpPr txBox="1"/>
          <p:nvPr/>
        </p:nvSpPr>
        <p:spPr>
          <a:xfrm>
            <a:off x="0" y="2036255"/>
            <a:ext cx="717613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400" b="0" i="0" u="none" strike="noStrike" baseline="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project aims to build a Smart Temperature Monitoring System for our college campus using IoT technology. It collects real-time temperature,</a:t>
            </a:r>
          </a:p>
          <a:p>
            <a:pPr lvl="1"/>
            <a:r>
              <a:rPr lang="en-US" sz="2400" b="0" i="0" u="none" strike="noStrike" baseline="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humidity, and heat index data using ESP32 and DHT22 sensors, powered by solar energy, and displays the data on the college website for easy monitoring.</a:t>
            </a:r>
            <a:endParaRPr lang="en-IN" sz="24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0DCD97-F1DE-724C-91A6-8B2149E83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956" y="1244599"/>
            <a:ext cx="4034004" cy="508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676B35D-B060-2B70-7642-1E1AC31B5AE7}"/>
              </a:ext>
            </a:extLst>
          </p:cNvPr>
          <p:cNvSpPr txBox="1"/>
          <p:nvPr/>
        </p:nvSpPr>
        <p:spPr>
          <a:xfrm>
            <a:off x="1893475" y="1076960"/>
            <a:ext cx="33495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0" u="none" strike="noStrike" baseline="0" dirty="0">
                <a:solidFill>
                  <a:srgbClr val="0E243D"/>
                </a:solidFill>
                <a:latin typeface="Bookman Old Style" panose="02050604050505020204" pitchFamily="18" charset="0"/>
              </a:rPr>
              <a:t>Introduction</a:t>
            </a:r>
            <a:endParaRPr lang="en-IN" sz="3200" dirty="0">
              <a:latin typeface="Bookman Old Style" panose="020506040505050202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822C437-85D1-B8E4-320E-C4D9EDE1D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5040" y="0"/>
            <a:ext cx="1076960" cy="107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8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FFFAAB-D1ED-2B75-9756-9836B6DD8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D7A5026B-CFAB-79BA-876D-99FA0AAD685A}"/>
              </a:ext>
            </a:extLst>
          </p:cNvPr>
          <p:cNvSpPr txBox="1"/>
          <p:nvPr/>
        </p:nvSpPr>
        <p:spPr>
          <a:xfrm flipH="1">
            <a:off x="9290169" y="432659"/>
            <a:ext cx="1167552" cy="246221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endParaRPr lang="en-ID" sz="1000" spc="100" dirty="0">
              <a:solidFill>
                <a:schemeClr val="bg1"/>
              </a:solidFill>
            </a:endParaRPr>
          </a:p>
        </p:txBody>
      </p:sp>
      <p:sp>
        <p:nvSpPr>
          <p:cNvPr id="52" name="Slide Number Placeholder 5">
            <a:extLst>
              <a:ext uri="{FF2B5EF4-FFF2-40B4-BE49-F238E27FC236}">
                <a16:creationId xmlns:a16="http://schemas.microsoft.com/office/drawing/2014/main" id="{BC1F2889-8861-F44D-A611-2E1F1CD4E776}"/>
              </a:ext>
            </a:extLst>
          </p:cNvPr>
          <p:cNvSpPr txBox="1">
            <a:spLocks/>
          </p:cNvSpPr>
          <p:nvPr/>
        </p:nvSpPr>
        <p:spPr>
          <a:xfrm>
            <a:off x="10628313" y="6142037"/>
            <a:ext cx="11894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14C4AB-830C-C526-7E5B-E92864973D0A}"/>
              </a:ext>
            </a:extLst>
          </p:cNvPr>
          <p:cNvSpPr txBox="1"/>
          <p:nvPr/>
        </p:nvSpPr>
        <p:spPr>
          <a:xfrm>
            <a:off x="704125" y="276176"/>
            <a:ext cx="251659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3200" dirty="0">
              <a:solidFill>
                <a:srgbClr val="002060"/>
              </a:solidFill>
              <a:latin typeface="Bookman Old Style" panose="02050604050505020204" pitchFamily="18" charset="0"/>
            </a:endParaRPr>
          </a:p>
          <a:p>
            <a:r>
              <a:rPr lang="en-IN" sz="32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Objectives </a:t>
            </a:r>
            <a:endParaRPr lang="en-IN" sz="3200" dirty="0">
              <a:solidFill>
                <a:srgbClr val="002060"/>
              </a:solidFill>
              <a:latin typeface="Bookman Old Style" panose="02050604050505020204" pitchFamily="18" charset="0"/>
            </a:endParaRPr>
          </a:p>
          <a:p>
            <a:endParaRPr lang="en-US" sz="3200" dirty="0">
              <a:solidFill>
                <a:srgbClr val="00206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7B9752-33DC-094A-5E05-64535B3E7EC6}"/>
              </a:ext>
            </a:extLst>
          </p:cNvPr>
          <p:cNvSpPr txBox="1"/>
          <p:nvPr/>
        </p:nvSpPr>
        <p:spPr>
          <a:xfrm>
            <a:off x="6870015" y="1789097"/>
            <a:ext cx="4692450" cy="299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BFF56F-00CA-1E4E-37A1-E424B6AB8BA8}"/>
              </a:ext>
            </a:extLst>
          </p:cNvPr>
          <p:cNvSpPr txBox="1"/>
          <p:nvPr/>
        </p:nvSpPr>
        <p:spPr>
          <a:xfrm>
            <a:off x="974974" y="1926786"/>
            <a:ext cx="9235825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rgbClr val="00873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monitor temperature, humidity, and heat index in real-time using sensors.</a:t>
            </a:r>
          </a:p>
          <a:p>
            <a:endParaRPr lang="en-IN" sz="2000" dirty="0">
              <a:solidFill>
                <a:srgbClr val="00873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rgbClr val="00873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utilize ESP32 with Wi-Fi for wireless data transmission.</a:t>
            </a:r>
          </a:p>
          <a:p>
            <a:endParaRPr lang="en-IN" sz="2000" dirty="0">
              <a:solidFill>
                <a:srgbClr val="00873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rgbClr val="00873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display the collected data on the college website using a web dashboard.</a:t>
            </a:r>
          </a:p>
          <a:p>
            <a:endParaRPr lang="en-IN" sz="2000" dirty="0">
              <a:solidFill>
                <a:srgbClr val="00873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rgbClr val="00873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ensure continuous power supply using a solar panel and battery.</a:t>
            </a:r>
          </a:p>
          <a:p>
            <a:endParaRPr lang="en-IN" sz="2000" dirty="0">
              <a:solidFill>
                <a:srgbClr val="00873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rgbClr val="00873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develop an energy-efficient, scalable, and eco-friendly monitoring system.</a:t>
            </a:r>
          </a:p>
          <a:p>
            <a:endParaRPr lang="en-IN" sz="2000" dirty="0">
              <a:solidFill>
                <a:srgbClr val="00873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rgbClr val="00873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improve environmental awareness and campus safety through real-time data.</a:t>
            </a:r>
            <a:endParaRPr lang="en-IN" sz="2000" b="0" i="0" u="none" strike="noStrike" baseline="0" dirty="0">
              <a:solidFill>
                <a:srgbClr val="00873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32A3B0E-3142-B160-454A-865BCE6822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5473" y="0"/>
            <a:ext cx="1167551" cy="116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885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73AD6D-AE25-C620-5066-125EEFE49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012FF6-6BC8-393D-E961-5B978693E55B}"/>
              </a:ext>
            </a:extLst>
          </p:cNvPr>
          <p:cNvSpPr txBox="1"/>
          <p:nvPr/>
        </p:nvSpPr>
        <p:spPr>
          <a:xfrm>
            <a:off x="350546" y="413950"/>
            <a:ext cx="162827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2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5C8B27-7CC2-077D-CFAD-8CDA09CACF73}"/>
              </a:ext>
            </a:extLst>
          </p:cNvPr>
          <p:cNvSpPr txBox="1"/>
          <p:nvPr/>
        </p:nvSpPr>
        <p:spPr>
          <a:xfrm flipH="1">
            <a:off x="437065" y="6210076"/>
            <a:ext cx="2497644" cy="24622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fr-FR" sz="1000" spc="100" dirty="0">
                <a:solidFill>
                  <a:schemeClr val="bg1"/>
                </a:solidFill>
              </a:rPr>
              <a:t>www.reallygreatsite.com</a:t>
            </a:r>
            <a:endParaRPr lang="en-ID" sz="1000" spc="100" dirty="0">
              <a:solidFill>
                <a:schemeClr val="bg1"/>
              </a:solidFill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0980234-EBFB-9792-4FEC-E2563E28B35D}"/>
              </a:ext>
            </a:extLst>
          </p:cNvPr>
          <p:cNvSpPr txBox="1">
            <a:spLocks/>
          </p:cNvSpPr>
          <p:nvPr/>
        </p:nvSpPr>
        <p:spPr>
          <a:xfrm>
            <a:off x="10628313" y="6142037"/>
            <a:ext cx="11894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pc="100" dirty="0">
                <a:solidFill>
                  <a:schemeClr val="bg1"/>
                </a:solidFill>
              </a:rPr>
              <a:t>Page  |  </a:t>
            </a:r>
            <a:fld id="{28718D47-A015-4C76-8C97-DE3515A3C496}" type="slidenum">
              <a:rPr lang="en-US" b="1" smtClean="0">
                <a:solidFill>
                  <a:schemeClr val="bg1"/>
                </a:solidFill>
              </a:rPr>
              <a:pPr/>
              <a:t>6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186A19-085A-0BDD-3F5E-41BDC11E6D20}"/>
              </a:ext>
            </a:extLst>
          </p:cNvPr>
          <p:cNvSpPr txBox="1"/>
          <p:nvPr/>
        </p:nvSpPr>
        <p:spPr>
          <a:xfrm>
            <a:off x="553746" y="526265"/>
            <a:ext cx="4262615" cy="590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Components Used</a:t>
            </a:r>
            <a:endParaRPr lang="en-US" sz="3200" b="1" dirty="0">
              <a:solidFill>
                <a:srgbClr val="002060"/>
              </a:solidFill>
              <a:latin typeface="Bookman Old Style" panose="02050604050505020204" pitchFamily="18" charset="0"/>
            </a:endParaRP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5B7C1379-3746-733D-9A40-D8FFE03FB9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2382027"/>
              </p:ext>
            </p:extLst>
          </p:nvPr>
        </p:nvGraphicFramePr>
        <p:xfrm>
          <a:off x="-289560" y="1518704"/>
          <a:ext cx="1437640" cy="675856"/>
        </p:xfrm>
        <a:graphic>
          <a:graphicData uri="http://schemas.openxmlformats.org/drawingml/2006/table">
            <a:tbl>
              <a:tblPr/>
              <a:tblGrid>
                <a:gridCol w="1437640">
                  <a:extLst>
                    <a:ext uri="{9D8B030D-6E8A-4147-A177-3AD203B41FA5}">
                      <a16:colId xmlns:a16="http://schemas.microsoft.com/office/drawing/2014/main" val="369267255"/>
                    </a:ext>
                  </a:extLst>
                </a:gridCol>
              </a:tblGrid>
              <a:tr h="67585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9905240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CE00C543-6B42-4514-A703-48DD33F49C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5265065"/>
              </p:ext>
            </p:extLst>
          </p:nvPr>
        </p:nvGraphicFramePr>
        <p:xfrm>
          <a:off x="870042" y="1040987"/>
          <a:ext cx="8761638" cy="4117280"/>
        </p:xfrm>
        <a:graphic>
          <a:graphicData uri="http://schemas.openxmlformats.org/drawingml/2006/table">
            <a:tbl>
              <a:tblPr/>
              <a:tblGrid>
                <a:gridCol w="2360838">
                  <a:extLst>
                    <a:ext uri="{9D8B030D-6E8A-4147-A177-3AD203B41FA5}">
                      <a16:colId xmlns:a16="http://schemas.microsoft.com/office/drawing/2014/main" val="369267255"/>
                    </a:ext>
                  </a:extLst>
                </a:gridCol>
                <a:gridCol w="6400800">
                  <a:extLst>
                    <a:ext uri="{9D8B030D-6E8A-4147-A177-3AD203B41FA5}">
                      <a16:colId xmlns:a16="http://schemas.microsoft.com/office/drawing/2014/main" val="14000367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IN" sz="1600" b="1" i="0" u="none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IN" sz="1600" b="0" i="0" u="none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9905240"/>
                  </a:ext>
                </a:extLst>
              </a:tr>
              <a:tr h="516739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IN" sz="1600" b="1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ESP32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600" b="0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Microcontroller with built-in Wi-Fi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1934864"/>
                  </a:ext>
                </a:extLst>
              </a:tr>
              <a:tr h="567962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IN" sz="1600" b="1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DHT22 Sensor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600" b="0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Measures temperature and humidity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4000394"/>
                  </a:ext>
                </a:extLst>
              </a:tr>
              <a:tr h="516739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IN" sz="1600" b="1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Solar Panel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Provides renewable energy to the system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4461834"/>
                  </a:ext>
                </a:extLst>
              </a:tr>
              <a:tr h="516739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IN" sz="1600" b="1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Battery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Stores energy from the solar panel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323776"/>
                  </a:ext>
                </a:extLst>
              </a:tr>
              <a:tr h="567962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IN" sz="1600" b="1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7805 Voltage Regulator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Regulates and maintains a stable 5V output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923758"/>
                  </a:ext>
                </a:extLst>
              </a:tr>
              <a:tr h="567962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IN" sz="1600" b="1" i="0" u="none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Connecting Wires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Used to build the circuit connections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6163471"/>
                  </a:ext>
                </a:extLst>
              </a:tr>
              <a:tr h="516739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IN" sz="1600" b="1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Breadboard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600" b="0" i="0" u="non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Circuit prototyping platform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441061"/>
                  </a:ext>
                </a:extLst>
              </a:tr>
            </a:tbl>
          </a:graphicData>
        </a:graphic>
      </p:graphicFrame>
      <p:pic>
        <p:nvPicPr>
          <p:cNvPr id="30" name="Picture 29">
            <a:extLst>
              <a:ext uri="{FF2B5EF4-FFF2-40B4-BE49-F238E27FC236}">
                <a16:creationId xmlns:a16="http://schemas.microsoft.com/office/drawing/2014/main" id="{A578BFE8-E531-4EF9-443B-4ED157289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2544" y="-72889"/>
            <a:ext cx="1189456" cy="118945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75C2A885-BCD1-B4D3-1922-484F56754ED1}"/>
              </a:ext>
            </a:extLst>
          </p:cNvPr>
          <p:cNvSpPr txBox="1"/>
          <p:nvPr/>
        </p:nvSpPr>
        <p:spPr>
          <a:xfrm>
            <a:off x="870042" y="5311040"/>
            <a:ext cx="24976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>
                <a:latin typeface="Cambria" panose="02040503050406030204" pitchFamily="18" charset="0"/>
                <a:ea typeface="Cambria" panose="02040503050406030204" pitchFamily="18" charset="0"/>
              </a:rPr>
              <a:t>XAMPP Server (Apache + MySQL + PHP)</a:t>
            </a:r>
            <a:endParaRPr lang="en-IN" sz="16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C650C4-1380-0709-FE08-48B71F56EB16}"/>
              </a:ext>
            </a:extLst>
          </p:cNvPr>
          <p:cNvSpPr txBox="1"/>
          <p:nvPr/>
        </p:nvSpPr>
        <p:spPr>
          <a:xfrm>
            <a:off x="870042" y="6257296"/>
            <a:ext cx="215763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Arduino IDE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EB0FCD-F551-8A1D-9DF2-528EB2A24555}"/>
              </a:ext>
            </a:extLst>
          </p:cNvPr>
          <p:cNvSpPr txBox="1"/>
          <p:nvPr/>
        </p:nvSpPr>
        <p:spPr>
          <a:xfrm>
            <a:off x="3228696" y="6212292"/>
            <a:ext cx="44780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</a:rPr>
              <a:t>Software to write and upload code to ESP32</a:t>
            </a:r>
            <a:endParaRPr lang="en-IN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D051375-627A-E11F-A729-A5406A8B8B7E}"/>
              </a:ext>
            </a:extLst>
          </p:cNvPr>
          <p:cNvSpPr txBox="1"/>
          <p:nvPr/>
        </p:nvSpPr>
        <p:spPr>
          <a:xfrm>
            <a:off x="3228696" y="5402879"/>
            <a:ext cx="55956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</a:rPr>
              <a:t>Runs local server with PHP and MySQL support</a:t>
            </a:r>
            <a:endParaRPr lang="en-IN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758642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CBBB5-07BB-E091-E6EE-D9229E859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560AB05-22E0-2D8D-E2AB-943518A4A2C2}"/>
              </a:ext>
            </a:extLst>
          </p:cNvPr>
          <p:cNvSpPr/>
          <p:nvPr/>
        </p:nvSpPr>
        <p:spPr>
          <a:xfrm>
            <a:off x="9905999" y="5256587"/>
            <a:ext cx="2296160" cy="1601413"/>
          </a:xfrm>
          <a:prstGeom prst="rect">
            <a:avLst/>
          </a:prstGeom>
          <a:solidFill>
            <a:srgbClr val="0087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CF8F01-F8D8-B65E-4E30-FEDCA3B5CE7B}"/>
              </a:ext>
            </a:extLst>
          </p:cNvPr>
          <p:cNvSpPr txBox="1"/>
          <p:nvPr/>
        </p:nvSpPr>
        <p:spPr>
          <a:xfrm>
            <a:off x="889000" y="1675764"/>
            <a:ext cx="918972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0" i="0" u="none" strike="noStrike" baseline="0" dirty="0">
              <a:solidFill>
                <a:srgbClr val="0E243D"/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Sense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 DHT22 captures temperature &amp; humidity at set intervals.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Process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 ESP32 wakes, reads the sensor, verifies checksum.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Connect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 ESP32 joins campus Wi-Fi and opens an HTTP session.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Upload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 Readings are 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posted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to a PHP script on the XAMPP server.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Store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 PHP time-stamps the data and inserts it into a SQL table.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Display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 A web page auto-fetches the latest record and shows live values to users.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4A0EB4-626C-43ED-5706-3CB47BFCE84E}"/>
              </a:ext>
            </a:extLst>
          </p:cNvPr>
          <p:cNvSpPr txBox="1"/>
          <p:nvPr/>
        </p:nvSpPr>
        <p:spPr>
          <a:xfrm>
            <a:off x="3520440" y="73481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0" u="none" strike="noStrike" baseline="0" dirty="0">
                <a:solidFill>
                  <a:srgbClr val="0E243D"/>
                </a:solidFill>
                <a:latin typeface="Bookman Old Style" panose="02050604050505020204" pitchFamily="18" charset="0"/>
              </a:rPr>
              <a:t>Working Principle</a:t>
            </a:r>
            <a:endParaRPr lang="en-IN" sz="3200" dirty="0">
              <a:latin typeface="Bookman Old Style" panose="020506040505050202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C764A70-2EC1-C0ED-9219-826C4BD7A0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4080" y="0"/>
            <a:ext cx="1137920" cy="11379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E8EA326-3E05-9B18-4678-F933831551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942" y="3200348"/>
            <a:ext cx="508116" cy="457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985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66E90-4649-6D04-E1FF-A3937C22F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Placeholder 54">
            <a:extLst>
              <a:ext uri="{FF2B5EF4-FFF2-40B4-BE49-F238E27FC236}">
                <a16:creationId xmlns:a16="http://schemas.microsoft.com/office/drawing/2014/main" id="{19D03085-69D8-7157-F8E7-E6E7DFE1871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89999" t="54059" r="-305510" b="-67717"/>
          <a:stretch>
            <a:fillRect/>
          </a:stretch>
        </p:blipFill>
        <p:spPr>
          <a:xfrm>
            <a:off x="8298181" y="2875280"/>
            <a:ext cx="3251200" cy="21336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54BE49E4-E59D-30E8-36F7-04FE05CF72A0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87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E9A55F4-4BF9-43E1-5A48-8932E870A269}"/>
              </a:ext>
            </a:extLst>
          </p:cNvPr>
          <p:cNvSpPr txBox="1"/>
          <p:nvPr/>
        </p:nvSpPr>
        <p:spPr>
          <a:xfrm>
            <a:off x="825499" y="330433"/>
            <a:ext cx="55067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0" u="none" strike="noStrike" baseline="0" dirty="0">
                <a:solidFill>
                  <a:srgbClr val="002060"/>
                </a:solidFill>
                <a:latin typeface="Calibri" panose="020F0502020204030204" pitchFamily="34" charset="0"/>
              </a:rPr>
              <a:t>Block Diagram and Flowchart</a:t>
            </a:r>
            <a:endParaRPr lang="en-IN" sz="3200" dirty="0">
              <a:solidFill>
                <a:srgbClr val="002060"/>
              </a:solidFill>
            </a:endParaRP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04A34BA8-84C6-427C-B249-0D83C9F40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499" y="1245641"/>
            <a:ext cx="10297161" cy="5392877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6B2DD447-6E33-14BB-EF63-F698B63D48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2807" b="26083"/>
          <a:stretch>
            <a:fillRect/>
          </a:stretch>
        </p:blipFill>
        <p:spPr>
          <a:xfrm>
            <a:off x="11042398" y="-97413"/>
            <a:ext cx="1364481" cy="98104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506392C-CF27-16F7-5B2E-7F230702E1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0912" y="791087"/>
            <a:ext cx="1113383" cy="43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15241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589EE-A2AF-C915-AC1E-AB203C7DA2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477BC88-20BB-01D8-C4BA-2E4255F61F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87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52CFF1-3F9B-251D-8EDB-2D64FCB5FF38}"/>
              </a:ext>
            </a:extLst>
          </p:cNvPr>
          <p:cNvSpPr txBox="1"/>
          <p:nvPr/>
        </p:nvSpPr>
        <p:spPr>
          <a:xfrm>
            <a:off x="350546" y="413950"/>
            <a:ext cx="162827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34854F-FF67-D8E2-E7A1-97914A8E3C9B}"/>
              </a:ext>
            </a:extLst>
          </p:cNvPr>
          <p:cNvSpPr txBox="1"/>
          <p:nvPr/>
        </p:nvSpPr>
        <p:spPr>
          <a:xfrm flipH="1">
            <a:off x="9290169" y="432659"/>
            <a:ext cx="1167552" cy="246221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endParaRPr lang="en-ID" sz="1000" spc="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6C5352-7484-26E6-F919-0A26AA2FDB44}"/>
              </a:ext>
            </a:extLst>
          </p:cNvPr>
          <p:cNvSpPr txBox="1"/>
          <p:nvPr/>
        </p:nvSpPr>
        <p:spPr>
          <a:xfrm flipH="1">
            <a:off x="10739662" y="432659"/>
            <a:ext cx="1167552" cy="246221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endParaRPr lang="en-ID" sz="1000" spc="100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FB62AA90-C750-4723-D92D-CAB0680BAC2B}"/>
              </a:ext>
            </a:extLst>
          </p:cNvPr>
          <p:cNvSpPr txBox="1">
            <a:spLocks/>
          </p:cNvSpPr>
          <p:nvPr/>
        </p:nvSpPr>
        <p:spPr>
          <a:xfrm>
            <a:off x="10628313" y="6142037"/>
            <a:ext cx="11894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934CC6-1229-C67F-E519-19FA7FDB5487}"/>
              </a:ext>
            </a:extLst>
          </p:cNvPr>
          <p:cNvSpPr txBox="1"/>
          <p:nvPr/>
        </p:nvSpPr>
        <p:spPr>
          <a:xfrm flipH="1">
            <a:off x="437065" y="6210076"/>
            <a:ext cx="2497644" cy="24622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endParaRPr lang="en-ID" sz="1000" spc="1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BD99D9-3F6B-5962-B115-24C73BAD6445}"/>
              </a:ext>
            </a:extLst>
          </p:cNvPr>
          <p:cNvSpPr txBox="1"/>
          <p:nvPr/>
        </p:nvSpPr>
        <p:spPr>
          <a:xfrm>
            <a:off x="584742" y="552449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0" u="none" strike="noStrike" baseline="0" dirty="0">
                <a:solidFill>
                  <a:srgbClr val="002060"/>
                </a:solidFill>
                <a:latin typeface="Bookman Old Style" panose="02050604050505020204" pitchFamily="18" charset="0"/>
              </a:rPr>
              <a:t>Implementation</a:t>
            </a:r>
            <a:endParaRPr lang="en-IN" sz="3200" b="1" dirty="0">
              <a:solidFill>
                <a:srgbClr val="00206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10CBDA-F4AA-8A59-F48F-76E00B6DA387}"/>
              </a:ext>
            </a:extLst>
          </p:cNvPr>
          <p:cNvSpPr txBox="1"/>
          <p:nvPr/>
        </p:nvSpPr>
        <p:spPr>
          <a:xfrm>
            <a:off x="624840" y="1690062"/>
            <a:ext cx="1128237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ESP32 microcontroller reads real-time temperature and humidity data from the DHT22 sensor. It is programmed using Arduino IDE with Embedded C code for efficient data handling.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Power is supplied using a solar panel connected to a rechargeable battery through a voltage regulator, which ensures a stable 5V output to run the ESP32.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ESP32 connects to Wi-Fi and transmits the collected sensor data to a local web server using HTTP POST requests, making the system completely wireless.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 PHP script running on the XAMPP server receives the data and stores it into a SQL database. The stored readings are managed and viewed through phpMyAdmin.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 webpage developed using HTML fetches the latest values from the database and displays them live with auto-refresh, enabling real-time monitoring from the college website.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573D296-8126-DD29-AEB8-1FB98C5560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5840" y="815873"/>
            <a:ext cx="1026160" cy="48022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C524A6F-A820-0D02-8040-A67A96C16B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37" b="28815"/>
          <a:stretch>
            <a:fillRect/>
          </a:stretch>
        </p:blipFill>
        <p:spPr>
          <a:xfrm>
            <a:off x="11057928" y="-64335"/>
            <a:ext cx="1276731" cy="94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38684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Custom 452">
      <a:dk1>
        <a:sysClr val="windowText" lastClr="000000"/>
      </a:dk1>
      <a:lt1>
        <a:srgbClr val="FDFDFD"/>
      </a:lt1>
      <a:dk2>
        <a:srgbClr val="3F3F3F"/>
      </a:dk2>
      <a:lt2>
        <a:srgbClr val="FFFFFF"/>
      </a:lt2>
      <a:accent1>
        <a:srgbClr val="C7D8B8"/>
      </a:accent1>
      <a:accent2>
        <a:srgbClr val="DAFF88"/>
      </a:accent2>
      <a:accent3>
        <a:srgbClr val="034734"/>
      </a:accent3>
      <a:accent4>
        <a:srgbClr val="FFB5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Red Hat Display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CA363BCA-7381-40B9-83F5-D52D0DE6BAED}" vid="{17576871-CDE2-48DE-A07B-EA61A65830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</TotalTime>
  <Words>802</Words>
  <Application>Microsoft Office PowerPoint</Application>
  <PresentationFormat>Widescreen</PresentationFormat>
  <Paragraphs>118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Bookman Old Style</vt:lpstr>
      <vt:lpstr>Calibri</vt:lpstr>
      <vt:lpstr>Cambria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 xd</dc:creator>
  <cp:lastModifiedBy>sai xd</cp:lastModifiedBy>
  <cp:revision>3</cp:revision>
  <dcterms:created xsi:type="dcterms:W3CDTF">2025-06-26T15:23:47Z</dcterms:created>
  <dcterms:modified xsi:type="dcterms:W3CDTF">2025-06-28T07:06:07Z</dcterms:modified>
</cp:coreProperties>
</file>

<file path=docProps/thumbnail.jpeg>
</file>